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6"/>
  </p:notesMasterIdLst>
  <p:sldIdLst>
    <p:sldId id="256" r:id="rId2"/>
    <p:sldId id="258" r:id="rId3"/>
    <p:sldId id="257" r:id="rId4"/>
    <p:sldId id="261" r:id="rId5"/>
    <p:sldId id="266" r:id="rId6"/>
    <p:sldId id="268" r:id="rId7"/>
    <p:sldId id="278" r:id="rId8"/>
    <p:sldId id="275" r:id="rId9"/>
    <p:sldId id="303" r:id="rId10"/>
    <p:sldId id="304" r:id="rId11"/>
    <p:sldId id="305" r:id="rId12"/>
    <p:sldId id="306" r:id="rId13"/>
    <p:sldId id="307" r:id="rId14"/>
    <p:sldId id="279" r:id="rId15"/>
  </p:sldIdLst>
  <p:sldSz cx="9144000" cy="5143500" type="screen16x9"/>
  <p:notesSz cx="6858000" cy="9144000"/>
  <p:embeddedFontLst>
    <p:embeddedFont>
      <p:font typeface="Arimo" panose="020B0604020202020204" pitchFamily="34" charset="0"/>
      <p:regular r:id="rId17"/>
      <p:bold r:id="rId18"/>
      <p:italic r:id="rId19"/>
      <p:boldItalic r:id="rId20"/>
    </p:embeddedFont>
    <p:embeddedFont>
      <p:font typeface="Prata" pitchFamily="2" charset="77"/>
      <p:regular r:id="rId21"/>
    </p:embeddedFont>
    <p:embeddedFont>
      <p:font typeface="Roboto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8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BB56FE-E9B8-48BD-99BC-FA7385023B5A}">
  <a:tblStyle styleId="{2DBB56FE-E9B8-48BD-99BC-FA7385023B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7"/>
  </p:normalViewPr>
  <p:slideViewPr>
    <p:cSldViewPr snapToGrid="0">
      <p:cViewPr varScale="1">
        <p:scale>
          <a:sx n="146" d="100"/>
          <a:sy n="146" d="100"/>
        </p:scale>
        <p:origin x="6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ddafc265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3ddafc265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3ddafc2653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3ddafc2653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27c793fce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27c793fce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bd6c00e73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bd6c00e73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3f8ade5b35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3f8ade5b35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3fa2719efe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3fa2719efe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f8cf4f0f6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f8cf4f0f6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13fa2719efe_0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13fa2719efe_0_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13f8ade5b35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13f8ade5b35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943438" y="220200"/>
            <a:ext cx="1845900" cy="3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2"/>
          </p:nvPr>
        </p:nvSpPr>
        <p:spPr>
          <a:xfrm>
            <a:off x="6354763" y="220200"/>
            <a:ext cx="1845900" cy="3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091175" y="1108313"/>
            <a:ext cx="4961700" cy="21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rgbClr val="191919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3"/>
          </p:nvPr>
        </p:nvSpPr>
        <p:spPr>
          <a:xfrm>
            <a:off x="2307550" y="3716380"/>
            <a:ext cx="4528800" cy="3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62" y="-22175"/>
            <a:ext cx="9143980" cy="5187850"/>
            <a:chOff x="62" y="-22175"/>
            <a:chExt cx="9143980" cy="5187850"/>
          </a:xfrm>
        </p:grpSpPr>
        <p:sp>
          <p:nvSpPr>
            <p:cNvPr id="14" name="Google Shape;14;p2"/>
            <p:cNvSpPr/>
            <p:nvPr/>
          </p:nvSpPr>
          <p:spPr>
            <a:xfrm flipH="1">
              <a:off x="62" y="0"/>
              <a:ext cx="8349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09143" y="0"/>
              <a:ext cx="8349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16;p2"/>
            <p:cNvGrpSpPr/>
            <p:nvPr/>
          </p:nvGrpSpPr>
          <p:grpSpPr>
            <a:xfrm>
              <a:off x="905625" y="-22175"/>
              <a:ext cx="7332850" cy="5187850"/>
              <a:chOff x="905625" y="-22175"/>
              <a:chExt cx="7332850" cy="5187850"/>
            </a:xfrm>
          </p:grpSpPr>
          <p:grpSp>
            <p:nvGrpSpPr>
              <p:cNvPr id="17" name="Google Shape;17;p2"/>
              <p:cNvGrpSpPr/>
              <p:nvPr/>
            </p:nvGrpSpPr>
            <p:grpSpPr>
              <a:xfrm>
                <a:off x="905625" y="184825"/>
                <a:ext cx="7332850" cy="4773850"/>
                <a:chOff x="905625" y="184825"/>
                <a:chExt cx="7332850" cy="4773850"/>
              </a:xfrm>
            </p:grpSpPr>
            <p:cxnSp>
              <p:nvCxnSpPr>
                <p:cNvPr id="18" name="Google Shape;18;p2"/>
                <p:cNvCxnSpPr>
                  <a:stCxn id="19" idx="4"/>
                  <a:endCxn id="20" idx="0"/>
                </p:cNvCxnSpPr>
                <p:nvPr/>
              </p:nvCxnSpPr>
              <p:spPr>
                <a:xfrm>
                  <a:off x="943575" y="260725"/>
                  <a:ext cx="0" cy="462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" name="Google Shape;21;p2"/>
                <p:cNvCxnSpPr>
                  <a:stCxn id="22" idx="4"/>
                  <a:endCxn id="23" idx="0"/>
                </p:cNvCxnSpPr>
                <p:nvPr/>
              </p:nvCxnSpPr>
              <p:spPr>
                <a:xfrm>
                  <a:off x="8200525" y="260725"/>
                  <a:ext cx="0" cy="462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24;p2"/>
                <p:cNvCxnSpPr/>
                <p:nvPr/>
              </p:nvCxnSpPr>
              <p:spPr>
                <a:xfrm>
                  <a:off x="944100" y="4920735"/>
                  <a:ext cx="725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" name="Google Shape;25;p2"/>
                <p:cNvCxnSpPr>
                  <a:stCxn id="19" idx="6"/>
                </p:cNvCxnSpPr>
                <p:nvPr/>
              </p:nvCxnSpPr>
              <p:spPr>
                <a:xfrm>
                  <a:off x="981525" y="222775"/>
                  <a:ext cx="7218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0" name="Google Shape;20;p2"/>
                <p:cNvSpPr/>
                <p:nvPr/>
              </p:nvSpPr>
              <p:spPr>
                <a:xfrm>
                  <a:off x="905625" y="4882775"/>
                  <a:ext cx="75900" cy="759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905625" y="184825"/>
                  <a:ext cx="75900" cy="759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8162575" y="4882775"/>
                  <a:ext cx="75900" cy="759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8162575" y="184825"/>
                  <a:ext cx="75900" cy="759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26" name="Google Shape;26;p2"/>
              <p:cNvCxnSpPr>
                <a:stCxn id="19" idx="0"/>
              </p:cNvCxnSpPr>
              <p:nvPr/>
            </p:nvCxnSpPr>
            <p:spPr>
              <a:xfrm rot="10800000">
                <a:off x="943575" y="-22175"/>
                <a:ext cx="0" cy="20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>
                <a:stCxn id="22" idx="0"/>
              </p:cNvCxnSpPr>
              <p:nvPr/>
            </p:nvCxnSpPr>
            <p:spPr>
              <a:xfrm rot="10800000">
                <a:off x="8199925" y="-22175"/>
                <a:ext cx="600" cy="20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>
                <a:endCxn id="20" idx="4"/>
              </p:cNvCxnSpPr>
              <p:nvPr/>
            </p:nvCxnSpPr>
            <p:spPr>
              <a:xfrm rot="10800000">
                <a:off x="943575" y="4958675"/>
                <a:ext cx="0" cy="20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>
                <a:endCxn id="23" idx="4"/>
              </p:cNvCxnSpPr>
              <p:nvPr/>
            </p:nvCxnSpPr>
            <p:spPr>
              <a:xfrm rot="10800000">
                <a:off x="8200525" y="4958675"/>
                <a:ext cx="0" cy="20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5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6"/>
          <p:cNvSpPr txBox="1">
            <a:spLocks noGrp="1"/>
          </p:cNvSpPr>
          <p:nvPr>
            <p:ph type="subTitle" idx="1"/>
          </p:nvPr>
        </p:nvSpPr>
        <p:spPr>
          <a:xfrm>
            <a:off x="713100" y="2561175"/>
            <a:ext cx="21066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16"/>
          <p:cNvSpPr txBox="1">
            <a:spLocks noGrp="1"/>
          </p:cNvSpPr>
          <p:nvPr>
            <p:ph type="subTitle" idx="2"/>
          </p:nvPr>
        </p:nvSpPr>
        <p:spPr>
          <a:xfrm>
            <a:off x="3518700" y="2561175"/>
            <a:ext cx="21066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6"/>
          <p:cNvSpPr txBox="1">
            <a:spLocks noGrp="1"/>
          </p:cNvSpPr>
          <p:nvPr>
            <p:ph type="subTitle" idx="3"/>
          </p:nvPr>
        </p:nvSpPr>
        <p:spPr>
          <a:xfrm>
            <a:off x="6324300" y="2561175"/>
            <a:ext cx="21066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6"/>
          <p:cNvSpPr txBox="1">
            <a:spLocks noGrp="1"/>
          </p:cNvSpPr>
          <p:nvPr>
            <p:ph type="subTitle" idx="4"/>
          </p:nvPr>
        </p:nvSpPr>
        <p:spPr>
          <a:xfrm>
            <a:off x="2115900" y="4068194"/>
            <a:ext cx="21066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6"/>
          <p:cNvSpPr txBox="1">
            <a:spLocks noGrp="1"/>
          </p:cNvSpPr>
          <p:nvPr>
            <p:ph type="subTitle" idx="5"/>
          </p:nvPr>
        </p:nvSpPr>
        <p:spPr>
          <a:xfrm>
            <a:off x="4921500" y="4068194"/>
            <a:ext cx="21066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16"/>
          <p:cNvSpPr txBox="1">
            <a:spLocks noGrp="1"/>
          </p:cNvSpPr>
          <p:nvPr>
            <p:ph type="title" idx="6" hasCustomPrompt="1"/>
          </p:nvPr>
        </p:nvSpPr>
        <p:spPr>
          <a:xfrm>
            <a:off x="1623425" y="1376900"/>
            <a:ext cx="2859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10112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84" name="Google Shape;284;p16"/>
          <p:cNvSpPr txBox="1">
            <a:spLocks noGrp="1"/>
          </p:cNvSpPr>
          <p:nvPr>
            <p:ph type="title" idx="7" hasCustomPrompt="1"/>
          </p:nvPr>
        </p:nvSpPr>
        <p:spPr>
          <a:xfrm>
            <a:off x="4429050" y="1376900"/>
            <a:ext cx="2859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10112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85" name="Google Shape;285;p16"/>
          <p:cNvSpPr txBox="1">
            <a:spLocks noGrp="1"/>
          </p:cNvSpPr>
          <p:nvPr>
            <p:ph type="title" idx="8" hasCustomPrompt="1"/>
          </p:nvPr>
        </p:nvSpPr>
        <p:spPr>
          <a:xfrm>
            <a:off x="7234825" y="1376900"/>
            <a:ext cx="2859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10112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86" name="Google Shape;286;p16"/>
          <p:cNvSpPr txBox="1">
            <a:spLocks noGrp="1"/>
          </p:cNvSpPr>
          <p:nvPr>
            <p:ph type="title" idx="9" hasCustomPrompt="1"/>
          </p:nvPr>
        </p:nvSpPr>
        <p:spPr>
          <a:xfrm>
            <a:off x="3026238" y="2879975"/>
            <a:ext cx="2859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10112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87" name="Google Shape;287;p16"/>
          <p:cNvSpPr txBox="1">
            <a:spLocks noGrp="1"/>
          </p:cNvSpPr>
          <p:nvPr>
            <p:ph type="title" idx="13" hasCustomPrompt="1"/>
          </p:nvPr>
        </p:nvSpPr>
        <p:spPr>
          <a:xfrm>
            <a:off x="5831850" y="2879975"/>
            <a:ext cx="2859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10112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88" name="Google Shape;288;p16"/>
          <p:cNvSpPr txBox="1">
            <a:spLocks noGrp="1"/>
          </p:cNvSpPr>
          <p:nvPr>
            <p:ph type="subTitle" idx="14"/>
          </p:nvPr>
        </p:nvSpPr>
        <p:spPr>
          <a:xfrm>
            <a:off x="713100" y="2247425"/>
            <a:ext cx="21066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289" name="Google Shape;289;p16"/>
          <p:cNvSpPr txBox="1">
            <a:spLocks noGrp="1"/>
          </p:cNvSpPr>
          <p:nvPr>
            <p:ph type="subTitle" idx="15"/>
          </p:nvPr>
        </p:nvSpPr>
        <p:spPr>
          <a:xfrm>
            <a:off x="4921500" y="3749450"/>
            <a:ext cx="21066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16"/>
          </p:nvPr>
        </p:nvSpPr>
        <p:spPr>
          <a:xfrm>
            <a:off x="3518700" y="2247425"/>
            <a:ext cx="21066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subTitle" idx="17"/>
          </p:nvPr>
        </p:nvSpPr>
        <p:spPr>
          <a:xfrm>
            <a:off x="6324300" y="2247425"/>
            <a:ext cx="21066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292" name="Google Shape;292;p16"/>
          <p:cNvSpPr txBox="1">
            <a:spLocks noGrp="1"/>
          </p:cNvSpPr>
          <p:nvPr>
            <p:ph type="subTitle" idx="18"/>
          </p:nvPr>
        </p:nvSpPr>
        <p:spPr>
          <a:xfrm>
            <a:off x="2115900" y="3749450"/>
            <a:ext cx="21066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grpSp>
        <p:nvGrpSpPr>
          <p:cNvPr id="293" name="Google Shape;293;p16"/>
          <p:cNvGrpSpPr/>
          <p:nvPr/>
        </p:nvGrpSpPr>
        <p:grpSpPr>
          <a:xfrm>
            <a:off x="125" y="-22175"/>
            <a:ext cx="9143949" cy="5187850"/>
            <a:chOff x="125" y="-22175"/>
            <a:chExt cx="9143949" cy="5187850"/>
          </a:xfrm>
        </p:grpSpPr>
        <p:sp>
          <p:nvSpPr>
            <p:cNvPr id="294" name="Google Shape;294;p16"/>
            <p:cNvSpPr/>
            <p:nvPr/>
          </p:nvSpPr>
          <p:spPr>
            <a:xfrm flipH="1">
              <a:off x="125" y="0"/>
              <a:ext cx="303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8840474" y="0"/>
              <a:ext cx="303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6" name="Google Shape;296;p16"/>
            <p:cNvCxnSpPr>
              <a:stCxn id="297" idx="6"/>
              <a:endCxn id="298" idx="2"/>
            </p:cNvCxnSpPr>
            <p:nvPr/>
          </p:nvCxnSpPr>
          <p:spPr>
            <a:xfrm>
              <a:off x="449600" y="4920725"/>
              <a:ext cx="82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299;p16"/>
            <p:cNvCxnSpPr>
              <a:stCxn id="300" idx="4"/>
              <a:endCxn id="297" idx="0"/>
            </p:cNvCxnSpPr>
            <p:nvPr/>
          </p:nvCxnSpPr>
          <p:spPr>
            <a:xfrm>
              <a:off x="411650" y="260725"/>
              <a:ext cx="0" cy="46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16"/>
            <p:cNvCxnSpPr>
              <a:stCxn id="302" idx="4"/>
              <a:endCxn id="298" idx="0"/>
            </p:cNvCxnSpPr>
            <p:nvPr/>
          </p:nvCxnSpPr>
          <p:spPr>
            <a:xfrm>
              <a:off x="8732350" y="260725"/>
              <a:ext cx="0" cy="46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16"/>
            <p:cNvCxnSpPr>
              <a:stCxn id="300" idx="6"/>
              <a:endCxn id="302" idx="2"/>
            </p:cNvCxnSpPr>
            <p:nvPr/>
          </p:nvCxnSpPr>
          <p:spPr>
            <a:xfrm>
              <a:off x="449600" y="222775"/>
              <a:ext cx="82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7" name="Google Shape;297;p16"/>
            <p:cNvSpPr/>
            <p:nvPr/>
          </p:nvSpPr>
          <p:spPr>
            <a:xfrm>
              <a:off x="373700" y="488277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373700" y="18482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8694400" y="488277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8694400" y="18482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4" name="Google Shape;304;p16"/>
            <p:cNvCxnSpPr>
              <a:stCxn id="300" idx="0"/>
            </p:cNvCxnSpPr>
            <p:nvPr/>
          </p:nvCxnSpPr>
          <p:spPr>
            <a:xfrm rot="10800000">
              <a:off x="411650" y="-22175"/>
              <a:ext cx="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16"/>
            <p:cNvCxnSpPr>
              <a:stCxn id="302" idx="0"/>
            </p:cNvCxnSpPr>
            <p:nvPr/>
          </p:nvCxnSpPr>
          <p:spPr>
            <a:xfrm rot="10800000">
              <a:off x="8731750" y="-22175"/>
              <a:ext cx="60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16"/>
            <p:cNvCxnSpPr>
              <a:endCxn id="297" idx="4"/>
            </p:cNvCxnSpPr>
            <p:nvPr/>
          </p:nvCxnSpPr>
          <p:spPr>
            <a:xfrm rot="10800000">
              <a:off x="411650" y="4958675"/>
              <a:ext cx="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16"/>
            <p:cNvCxnSpPr>
              <a:endCxn id="298" idx="4"/>
            </p:cNvCxnSpPr>
            <p:nvPr/>
          </p:nvCxnSpPr>
          <p:spPr>
            <a:xfrm rot="10800000">
              <a:off x="8732350" y="4958675"/>
              <a:ext cx="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8"/>
          <p:cNvSpPr txBox="1">
            <a:spLocks noGrp="1"/>
          </p:cNvSpPr>
          <p:nvPr>
            <p:ph type="title"/>
          </p:nvPr>
        </p:nvSpPr>
        <p:spPr>
          <a:xfrm>
            <a:off x="1928300" y="1293626"/>
            <a:ext cx="528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39" name="Google Shape;339;p18"/>
          <p:cNvGrpSpPr/>
          <p:nvPr/>
        </p:nvGrpSpPr>
        <p:grpSpPr>
          <a:xfrm>
            <a:off x="125" y="-22175"/>
            <a:ext cx="9143949" cy="5187850"/>
            <a:chOff x="125" y="-22175"/>
            <a:chExt cx="9143949" cy="5187850"/>
          </a:xfrm>
        </p:grpSpPr>
        <p:sp>
          <p:nvSpPr>
            <p:cNvPr id="340" name="Google Shape;340;p18"/>
            <p:cNvSpPr/>
            <p:nvPr/>
          </p:nvSpPr>
          <p:spPr>
            <a:xfrm flipH="1">
              <a:off x="125" y="0"/>
              <a:ext cx="303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8840474" y="0"/>
              <a:ext cx="303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2" name="Google Shape;342;p18"/>
            <p:cNvCxnSpPr>
              <a:stCxn id="343" idx="6"/>
              <a:endCxn id="344" idx="2"/>
            </p:cNvCxnSpPr>
            <p:nvPr/>
          </p:nvCxnSpPr>
          <p:spPr>
            <a:xfrm>
              <a:off x="449600" y="4920725"/>
              <a:ext cx="82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18"/>
            <p:cNvCxnSpPr>
              <a:stCxn id="346" idx="4"/>
              <a:endCxn id="343" idx="0"/>
            </p:cNvCxnSpPr>
            <p:nvPr/>
          </p:nvCxnSpPr>
          <p:spPr>
            <a:xfrm>
              <a:off x="411650" y="260725"/>
              <a:ext cx="0" cy="46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18"/>
            <p:cNvCxnSpPr>
              <a:stCxn id="348" idx="4"/>
              <a:endCxn id="344" idx="0"/>
            </p:cNvCxnSpPr>
            <p:nvPr/>
          </p:nvCxnSpPr>
          <p:spPr>
            <a:xfrm>
              <a:off x="8732350" y="260725"/>
              <a:ext cx="0" cy="46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18"/>
            <p:cNvCxnSpPr>
              <a:stCxn id="346" idx="6"/>
              <a:endCxn id="348" idx="2"/>
            </p:cNvCxnSpPr>
            <p:nvPr/>
          </p:nvCxnSpPr>
          <p:spPr>
            <a:xfrm>
              <a:off x="449600" y="222775"/>
              <a:ext cx="82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3" name="Google Shape;343;p18"/>
            <p:cNvSpPr/>
            <p:nvPr/>
          </p:nvSpPr>
          <p:spPr>
            <a:xfrm>
              <a:off x="373700" y="488277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373700" y="18482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8694400" y="488277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8694400" y="18482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0" name="Google Shape;350;p18"/>
            <p:cNvCxnSpPr>
              <a:stCxn id="346" idx="0"/>
            </p:cNvCxnSpPr>
            <p:nvPr/>
          </p:nvCxnSpPr>
          <p:spPr>
            <a:xfrm rot="10800000">
              <a:off x="411650" y="-22175"/>
              <a:ext cx="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18"/>
            <p:cNvCxnSpPr>
              <a:stCxn id="348" idx="0"/>
            </p:cNvCxnSpPr>
            <p:nvPr/>
          </p:nvCxnSpPr>
          <p:spPr>
            <a:xfrm rot="10800000">
              <a:off x="8731750" y="-22175"/>
              <a:ext cx="60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18"/>
            <p:cNvCxnSpPr>
              <a:endCxn id="343" idx="4"/>
            </p:cNvCxnSpPr>
            <p:nvPr/>
          </p:nvCxnSpPr>
          <p:spPr>
            <a:xfrm rot="10800000">
              <a:off x="411650" y="4958675"/>
              <a:ext cx="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18"/>
            <p:cNvCxnSpPr>
              <a:endCxn id="344" idx="4"/>
            </p:cNvCxnSpPr>
            <p:nvPr/>
          </p:nvCxnSpPr>
          <p:spPr>
            <a:xfrm rot="10800000">
              <a:off x="8732350" y="4958675"/>
              <a:ext cx="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9"/>
          <p:cNvSpPr txBox="1">
            <a:spLocks noGrp="1"/>
          </p:cNvSpPr>
          <p:nvPr>
            <p:ph type="title"/>
          </p:nvPr>
        </p:nvSpPr>
        <p:spPr>
          <a:xfrm>
            <a:off x="1928300" y="539401"/>
            <a:ext cx="528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56" name="Google Shape;356;p19"/>
          <p:cNvGrpSpPr/>
          <p:nvPr/>
        </p:nvGrpSpPr>
        <p:grpSpPr>
          <a:xfrm>
            <a:off x="125" y="-22175"/>
            <a:ext cx="9143949" cy="5187850"/>
            <a:chOff x="125" y="-22175"/>
            <a:chExt cx="9143949" cy="5187850"/>
          </a:xfrm>
        </p:grpSpPr>
        <p:sp>
          <p:nvSpPr>
            <p:cNvPr id="357" name="Google Shape;357;p19"/>
            <p:cNvSpPr/>
            <p:nvPr/>
          </p:nvSpPr>
          <p:spPr>
            <a:xfrm flipH="1">
              <a:off x="125" y="0"/>
              <a:ext cx="303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8840474" y="0"/>
              <a:ext cx="303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59" name="Google Shape;359;p19"/>
            <p:cNvCxnSpPr>
              <a:stCxn id="360" idx="6"/>
              <a:endCxn id="361" idx="2"/>
            </p:cNvCxnSpPr>
            <p:nvPr/>
          </p:nvCxnSpPr>
          <p:spPr>
            <a:xfrm>
              <a:off x="449600" y="4920725"/>
              <a:ext cx="82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" name="Google Shape;362;p19"/>
            <p:cNvCxnSpPr>
              <a:stCxn id="363" idx="4"/>
              <a:endCxn id="360" idx="0"/>
            </p:cNvCxnSpPr>
            <p:nvPr/>
          </p:nvCxnSpPr>
          <p:spPr>
            <a:xfrm>
              <a:off x="411650" y="260725"/>
              <a:ext cx="0" cy="46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19"/>
            <p:cNvCxnSpPr>
              <a:stCxn id="365" idx="4"/>
              <a:endCxn id="361" idx="0"/>
            </p:cNvCxnSpPr>
            <p:nvPr/>
          </p:nvCxnSpPr>
          <p:spPr>
            <a:xfrm>
              <a:off x="8732350" y="260725"/>
              <a:ext cx="0" cy="46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19"/>
            <p:cNvCxnSpPr>
              <a:stCxn id="363" idx="6"/>
              <a:endCxn id="365" idx="2"/>
            </p:cNvCxnSpPr>
            <p:nvPr/>
          </p:nvCxnSpPr>
          <p:spPr>
            <a:xfrm>
              <a:off x="449600" y="222775"/>
              <a:ext cx="82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0" name="Google Shape;360;p19"/>
            <p:cNvSpPr/>
            <p:nvPr/>
          </p:nvSpPr>
          <p:spPr>
            <a:xfrm>
              <a:off x="373700" y="488277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9"/>
            <p:cNvSpPr/>
            <p:nvPr/>
          </p:nvSpPr>
          <p:spPr>
            <a:xfrm>
              <a:off x="373700" y="18482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9"/>
            <p:cNvSpPr/>
            <p:nvPr/>
          </p:nvSpPr>
          <p:spPr>
            <a:xfrm>
              <a:off x="8694400" y="488277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9"/>
            <p:cNvSpPr/>
            <p:nvPr/>
          </p:nvSpPr>
          <p:spPr>
            <a:xfrm>
              <a:off x="8694400" y="18482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67" name="Google Shape;367;p19"/>
            <p:cNvCxnSpPr>
              <a:stCxn id="363" idx="0"/>
            </p:cNvCxnSpPr>
            <p:nvPr/>
          </p:nvCxnSpPr>
          <p:spPr>
            <a:xfrm rot="10800000">
              <a:off x="411650" y="-22175"/>
              <a:ext cx="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19"/>
            <p:cNvCxnSpPr>
              <a:stCxn id="365" idx="0"/>
            </p:cNvCxnSpPr>
            <p:nvPr/>
          </p:nvCxnSpPr>
          <p:spPr>
            <a:xfrm rot="10800000">
              <a:off x="8731750" y="-22175"/>
              <a:ext cx="60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19"/>
            <p:cNvCxnSpPr>
              <a:endCxn id="360" idx="4"/>
            </p:cNvCxnSpPr>
            <p:nvPr/>
          </p:nvCxnSpPr>
          <p:spPr>
            <a:xfrm rot="10800000">
              <a:off x="411650" y="4958675"/>
              <a:ext cx="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19"/>
            <p:cNvCxnSpPr>
              <a:endCxn id="361" idx="4"/>
            </p:cNvCxnSpPr>
            <p:nvPr/>
          </p:nvCxnSpPr>
          <p:spPr>
            <a:xfrm rot="10800000">
              <a:off x="8732350" y="4958675"/>
              <a:ext cx="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0"/>
          <p:cNvSpPr txBox="1">
            <a:spLocks noGrp="1"/>
          </p:cNvSpPr>
          <p:nvPr>
            <p:ph type="title"/>
          </p:nvPr>
        </p:nvSpPr>
        <p:spPr>
          <a:xfrm>
            <a:off x="2387350" y="717850"/>
            <a:ext cx="4369500" cy="14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73" name="Google Shape;373;p20"/>
          <p:cNvGrpSpPr/>
          <p:nvPr/>
        </p:nvGrpSpPr>
        <p:grpSpPr>
          <a:xfrm>
            <a:off x="125" y="-22175"/>
            <a:ext cx="9143949" cy="5187850"/>
            <a:chOff x="125" y="-22175"/>
            <a:chExt cx="9143949" cy="5187850"/>
          </a:xfrm>
        </p:grpSpPr>
        <p:sp>
          <p:nvSpPr>
            <p:cNvPr id="374" name="Google Shape;374;p20"/>
            <p:cNvSpPr/>
            <p:nvPr/>
          </p:nvSpPr>
          <p:spPr>
            <a:xfrm flipH="1">
              <a:off x="125" y="0"/>
              <a:ext cx="303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8840474" y="0"/>
              <a:ext cx="303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6" name="Google Shape;376;p20"/>
            <p:cNvCxnSpPr>
              <a:stCxn id="377" idx="6"/>
              <a:endCxn id="378" idx="2"/>
            </p:cNvCxnSpPr>
            <p:nvPr/>
          </p:nvCxnSpPr>
          <p:spPr>
            <a:xfrm>
              <a:off x="449600" y="4920725"/>
              <a:ext cx="82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20"/>
            <p:cNvCxnSpPr>
              <a:stCxn id="380" idx="4"/>
              <a:endCxn id="377" idx="0"/>
            </p:cNvCxnSpPr>
            <p:nvPr/>
          </p:nvCxnSpPr>
          <p:spPr>
            <a:xfrm>
              <a:off x="411650" y="260725"/>
              <a:ext cx="0" cy="46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20"/>
            <p:cNvCxnSpPr>
              <a:stCxn id="382" idx="4"/>
              <a:endCxn id="378" idx="0"/>
            </p:cNvCxnSpPr>
            <p:nvPr/>
          </p:nvCxnSpPr>
          <p:spPr>
            <a:xfrm>
              <a:off x="8732350" y="260725"/>
              <a:ext cx="0" cy="46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20"/>
            <p:cNvCxnSpPr>
              <a:stCxn id="380" idx="6"/>
              <a:endCxn id="382" idx="2"/>
            </p:cNvCxnSpPr>
            <p:nvPr/>
          </p:nvCxnSpPr>
          <p:spPr>
            <a:xfrm>
              <a:off x="449600" y="222775"/>
              <a:ext cx="82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7" name="Google Shape;377;p20"/>
            <p:cNvSpPr/>
            <p:nvPr/>
          </p:nvSpPr>
          <p:spPr>
            <a:xfrm>
              <a:off x="373700" y="488277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373700" y="18482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8694400" y="488277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0"/>
            <p:cNvSpPr/>
            <p:nvPr/>
          </p:nvSpPr>
          <p:spPr>
            <a:xfrm>
              <a:off x="8694400" y="18482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4" name="Google Shape;384;p20"/>
            <p:cNvCxnSpPr>
              <a:stCxn id="380" idx="0"/>
            </p:cNvCxnSpPr>
            <p:nvPr/>
          </p:nvCxnSpPr>
          <p:spPr>
            <a:xfrm rot="10800000">
              <a:off x="411650" y="-22175"/>
              <a:ext cx="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20"/>
            <p:cNvCxnSpPr>
              <a:stCxn id="382" idx="0"/>
            </p:cNvCxnSpPr>
            <p:nvPr/>
          </p:nvCxnSpPr>
          <p:spPr>
            <a:xfrm rot="10800000">
              <a:off x="8731750" y="-22175"/>
              <a:ext cx="60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Google Shape;386;p20"/>
            <p:cNvCxnSpPr>
              <a:endCxn id="377" idx="4"/>
            </p:cNvCxnSpPr>
            <p:nvPr/>
          </p:nvCxnSpPr>
          <p:spPr>
            <a:xfrm rot="10800000">
              <a:off x="411650" y="4958675"/>
              <a:ext cx="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7" name="Google Shape;387;p20"/>
            <p:cNvCxnSpPr>
              <a:endCxn id="378" idx="4"/>
            </p:cNvCxnSpPr>
            <p:nvPr/>
          </p:nvCxnSpPr>
          <p:spPr>
            <a:xfrm rot="10800000">
              <a:off x="8732350" y="4958675"/>
              <a:ext cx="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22"/>
          <p:cNvGrpSpPr/>
          <p:nvPr/>
        </p:nvGrpSpPr>
        <p:grpSpPr>
          <a:xfrm>
            <a:off x="125" y="-22175"/>
            <a:ext cx="9143949" cy="5187850"/>
            <a:chOff x="125" y="-22175"/>
            <a:chExt cx="9143949" cy="5187850"/>
          </a:xfrm>
        </p:grpSpPr>
        <p:sp>
          <p:nvSpPr>
            <p:cNvPr id="413" name="Google Shape;413;p22"/>
            <p:cNvSpPr/>
            <p:nvPr/>
          </p:nvSpPr>
          <p:spPr>
            <a:xfrm flipH="1">
              <a:off x="125" y="0"/>
              <a:ext cx="3036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8840474" y="0"/>
              <a:ext cx="3036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5" name="Google Shape;415;p22"/>
            <p:cNvCxnSpPr>
              <a:stCxn id="416" idx="6"/>
              <a:endCxn id="417" idx="2"/>
            </p:cNvCxnSpPr>
            <p:nvPr/>
          </p:nvCxnSpPr>
          <p:spPr>
            <a:xfrm>
              <a:off x="449600" y="4920725"/>
              <a:ext cx="82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22"/>
            <p:cNvCxnSpPr>
              <a:stCxn id="419" idx="4"/>
              <a:endCxn id="416" idx="0"/>
            </p:cNvCxnSpPr>
            <p:nvPr/>
          </p:nvCxnSpPr>
          <p:spPr>
            <a:xfrm>
              <a:off x="411650" y="260725"/>
              <a:ext cx="0" cy="46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22"/>
            <p:cNvCxnSpPr>
              <a:stCxn id="421" idx="4"/>
              <a:endCxn id="417" idx="0"/>
            </p:cNvCxnSpPr>
            <p:nvPr/>
          </p:nvCxnSpPr>
          <p:spPr>
            <a:xfrm>
              <a:off x="8732350" y="260725"/>
              <a:ext cx="0" cy="46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22"/>
            <p:cNvCxnSpPr>
              <a:stCxn id="419" idx="6"/>
              <a:endCxn id="421" idx="2"/>
            </p:cNvCxnSpPr>
            <p:nvPr/>
          </p:nvCxnSpPr>
          <p:spPr>
            <a:xfrm>
              <a:off x="449600" y="222775"/>
              <a:ext cx="82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6" name="Google Shape;416;p22"/>
            <p:cNvSpPr/>
            <p:nvPr/>
          </p:nvSpPr>
          <p:spPr>
            <a:xfrm>
              <a:off x="373700" y="4882775"/>
              <a:ext cx="75900" cy="75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373700" y="184825"/>
              <a:ext cx="75900" cy="75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8694400" y="4882775"/>
              <a:ext cx="75900" cy="75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8694400" y="184825"/>
              <a:ext cx="75900" cy="75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3" name="Google Shape;423;p22"/>
            <p:cNvCxnSpPr>
              <a:stCxn id="419" idx="0"/>
            </p:cNvCxnSpPr>
            <p:nvPr/>
          </p:nvCxnSpPr>
          <p:spPr>
            <a:xfrm rot="10800000">
              <a:off x="411650" y="-22175"/>
              <a:ext cx="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22"/>
            <p:cNvCxnSpPr>
              <a:stCxn id="421" idx="0"/>
            </p:cNvCxnSpPr>
            <p:nvPr/>
          </p:nvCxnSpPr>
          <p:spPr>
            <a:xfrm rot="10800000">
              <a:off x="8731750" y="-22175"/>
              <a:ext cx="60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22"/>
            <p:cNvCxnSpPr>
              <a:endCxn id="416" idx="4"/>
            </p:cNvCxnSpPr>
            <p:nvPr/>
          </p:nvCxnSpPr>
          <p:spPr>
            <a:xfrm rot="10800000">
              <a:off x="411650" y="4958675"/>
              <a:ext cx="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2"/>
            <p:cNvCxnSpPr>
              <a:endCxn id="417" idx="4"/>
            </p:cNvCxnSpPr>
            <p:nvPr/>
          </p:nvCxnSpPr>
          <p:spPr>
            <a:xfrm rot="10800000">
              <a:off x="8732350" y="4958675"/>
              <a:ext cx="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23"/>
          <p:cNvGrpSpPr/>
          <p:nvPr/>
        </p:nvGrpSpPr>
        <p:grpSpPr>
          <a:xfrm>
            <a:off x="62" y="-22175"/>
            <a:ext cx="9143980" cy="5187850"/>
            <a:chOff x="62" y="-22175"/>
            <a:chExt cx="9143980" cy="5187850"/>
          </a:xfrm>
        </p:grpSpPr>
        <p:sp>
          <p:nvSpPr>
            <p:cNvPr id="429" name="Google Shape;429;p23"/>
            <p:cNvSpPr/>
            <p:nvPr/>
          </p:nvSpPr>
          <p:spPr>
            <a:xfrm flipH="1">
              <a:off x="62" y="0"/>
              <a:ext cx="8349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8309143" y="0"/>
              <a:ext cx="8349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1" name="Google Shape;431;p23"/>
            <p:cNvGrpSpPr/>
            <p:nvPr/>
          </p:nvGrpSpPr>
          <p:grpSpPr>
            <a:xfrm>
              <a:off x="905625" y="-22175"/>
              <a:ext cx="7332850" cy="5187850"/>
              <a:chOff x="905625" y="-22175"/>
              <a:chExt cx="7332850" cy="5187850"/>
            </a:xfrm>
          </p:grpSpPr>
          <p:grpSp>
            <p:nvGrpSpPr>
              <p:cNvPr id="432" name="Google Shape;432;p23"/>
              <p:cNvGrpSpPr/>
              <p:nvPr/>
            </p:nvGrpSpPr>
            <p:grpSpPr>
              <a:xfrm>
                <a:off x="905625" y="184825"/>
                <a:ext cx="7332850" cy="4773850"/>
                <a:chOff x="905625" y="184825"/>
                <a:chExt cx="7332850" cy="4773850"/>
              </a:xfrm>
            </p:grpSpPr>
            <p:cxnSp>
              <p:nvCxnSpPr>
                <p:cNvPr id="433" name="Google Shape;433;p23"/>
                <p:cNvCxnSpPr>
                  <a:stCxn id="434" idx="4"/>
                  <a:endCxn id="435" idx="0"/>
                </p:cNvCxnSpPr>
                <p:nvPr/>
              </p:nvCxnSpPr>
              <p:spPr>
                <a:xfrm>
                  <a:off x="943575" y="260725"/>
                  <a:ext cx="0" cy="462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6" name="Google Shape;436;p23"/>
                <p:cNvCxnSpPr>
                  <a:stCxn id="437" idx="4"/>
                  <a:endCxn id="438" idx="0"/>
                </p:cNvCxnSpPr>
                <p:nvPr/>
              </p:nvCxnSpPr>
              <p:spPr>
                <a:xfrm>
                  <a:off x="8200525" y="260725"/>
                  <a:ext cx="0" cy="462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9" name="Google Shape;439;p23"/>
                <p:cNvCxnSpPr/>
                <p:nvPr/>
              </p:nvCxnSpPr>
              <p:spPr>
                <a:xfrm>
                  <a:off x="944100" y="4920735"/>
                  <a:ext cx="725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0" name="Google Shape;440;p23"/>
                <p:cNvCxnSpPr>
                  <a:stCxn id="434" idx="6"/>
                </p:cNvCxnSpPr>
                <p:nvPr/>
              </p:nvCxnSpPr>
              <p:spPr>
                <a:xfrm>
                  <a:off x="981525" y="222775"/>
                  <a:ext cx="7218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35" name="Google Shape;435;p23"/>
                <p:cNvSpPr/>
                <p:nvPr/>
              </p:nvSpPr>
              <p:spPr>
                <a:xfrm>
                  <a:off x="905625" y="4882775"/>
                  <a:ext cx="75900" cy="759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23"/>
                <p:cNvSpPr/>
                <p:nvPr/>
              </p:nvSpPr>
              <p:spPr>
                <a:xfrm>
                  <a:off x="905625" y="184825"/>
                  <a:ext cx="75900" cy="759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23"/>
                <p:cNvSpPr/>
                <p:nvPr/>
              </p:nvSpPr>
              <p:spPr>
                <a:xfrm>
                  <a:off x="8162575" y="4882775"/>
                  <a:ext cx="75900" cy="759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23"/>
                <p:cNvSpPr/>
                <p:nvPr/>
              </p:nvSpPr>
              <p:spPr>
                <a:xfrm>
                  <a:off x="8162575" y="184825"/>
                  <a:ext cx="75900" cy="759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441" name="Google Shape;441;p23"/>
              <p:cNvCxnSpPr>
                <a:stCxn id="434" idx="0"/>
              </p:cNvCxnSpPr>
              <p:nvPr/>
            </p:nvCxnSpPr>
            <p:spPr>
              <a:xfrm rot="10800000">
                <a:off x="943575" y="-22175"/>
                <a:ext cx="0" cy="20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" name="Google Shape;442;p23"/>
              <p:cNvCxnSpPr>
                <a:stCxn id="437" idx="0"/>
              </p:cNvCxnSpPr>
              <p:nvPr/>
            </p:nvCxnSpPr>
            <p:spPr>
              <a:xfrm rot="10800000">
                <a:off x="8199925" y="-22175"/>
                <a:ext cx="600" cy="20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3" name="Google Shape;443;p23"/>
              <p:cNvCxnSpPr>
                <a:endCxn id="435" idx="4"/>
              </p:cNvCxnSpPr>
              <p:nvPr/>
            </p:nvCxnSpPr>
            <p:spPr>
              <a:xfrm rot="10800000">
                <a:off x="943575" y="4958675"/>
                <a:ext cx="0" cy="20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4" name="Google Shape;444;p23"/>
              <p:cNvCxnSpPr>
                <a:endCxn id="438" idx="4"/>
              </p:cNvCxnSpPr>
              <p:nvPr/>
            </p:nvCxnSpPr>
            <p:spPr>
              <a:xfrm rot="10800000">
                <a:off x="8200525" y="4958675"/>
                <a:ext cx="0" cy="20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2" name="Google Shape;92;p6"/>
          <p:cNvGrpSpPr/>
          <p:nvPr/>
        </p:nvGrpSpPr>
        <p:grpSpPr>
          <a:xfrm>
            <a:off x="125" y="-22175"/>
            <a:ext cx="9143949" cy="5187850"/>
            <a:chOff x="125" y="-22175"/>
            <a:chExt cx="9143949" cy="5187850"/>
          </a:xfrm>
        </p:grpSpPr>
        <p:sp>
          <p:nvSpPr>
            <p:cNvPr id="93" name="Google Shape;93;p6"/>
            <p:cNvSpPr/>
            <p:nvPr/>
          </p:nvSpPr>
          <p:spPr>
            <a:xfrm flipH="1">
              <a:off x="125" y="0"/>
              <a:ext cx="303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8840474" y="0"/>
              <a:ext cx="303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" name="Google Shape;95;p6"/>
            <p:cNvCxnSpPr>
              <a:stCxn id="96" idx="6"/>
              <a:endCxn id="97" idx="2"/>
            </p:cNvCxnSpPr>
            <p:nvPr/>
          </p:nvCxnSpPr>
          <p:spPr>
            <a:xfrm>
              <a:off x="449600" y="4920725"/>
              <a:ext cx="82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6"/>
            <p:cNvCxnSpPr>
              <a:stCxn id="99" idx="4"/>
              <a:endCxn id="96" idx="0"/>
            </p:cNvCxnSpPr>
            <p:nvPr/>
          </p:nvCxnSpPr>
          <p:spPr>
            <a:xfrm>
              <a:off x="411650" y="260725"/>
              <a:ext cx="0" cy="46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6"/>
            <p:cNvCxnSpPr>
              <a:stCxn id="101" idx="4"/>
              <a:endCxn id="97" idx="0"/>
            </p:cNvCxnSpPr>
            <p:nvPr/>
          </p:nvCxnSpPr>
          <p:spPr>
            <a:xfrm>
              <a:off x="8732350" y="260725"/>
              <a:ext cx="0" cy="46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6"/>
            <p:cNvCxnSpPr>
              <a:stCxn id="99" idx="6"/>
              <a:endCxn id="101" idx="2"/>
            </p:cNvCxnSpPr>
            <p:nvPr/>
          </p:nvCxnSpPr>
          <p:spPr>
            <a:xfrm>
              <a:off x="449600" y="222775"/>
              <a:ext cx="82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" name="Google Shape;96;p6"/>
            <p:cNvSpPr/>
            <p:nvPr/>
          </p:nvSpPr>
          <p:spPr>
            <a:xfrm>
              <a:off x="373700" y="488277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373700" y="18482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8694400" y="488277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8694400" y="18482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3" name="Google Shape;103;p6"/>
            <p:cNvCxnSpPr>
              <a:stCxn id="99" idx="0"/>
            </p:cNvCxnSpPr>
            <p:nvPr/>
          </p:nvCxnSpPr>
          <p:spPr>
            <a:xfrm rot="10800000">
              <a:off x="411650" y="-22175"/>
              <a:ext cx="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6"/>
            <p:cNvCxnSpPr>
              <a:stCxn id="101" idx="0"/>
            </p:cNvCxnSpPr>
            <p:nvPr/>
          </p:nvCxnSpPr>
          <p:spPr>
            <a:xfrm rot="10800000">
              <a:off x="8731750" y="-22175"/>
              <a:ext cx="60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6"/>
            <p:cNvCxnSpPr>
              <a:endCxn id="96" idx="4"/>
            </p:cNvCxnSpPr>
            <p:nvPr/>
          </p:nvCxnSpPr>
          <p:spPr>
            <a:xfrm rot="10800000">
              <a:off x="411650" y="4958675"/>
              <a:ext cx="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6"/>
            <p:cNvCxnSpPr>
              <a:endCxn id="97" idx="4"/>
            </p:cNvCxnSpPr>
            <p:nvPr/>
          </p:nvCxnSpPr>
          <p:spPr>
            <a:xfrm rot="10800000">
              <a:off x="8732350" y="4958675"/>
              <a:ext cx="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>
            <a:spLocks noGrp="1"/>
          </p:cNvSpPr>
          <p:nvPr>
            <p:ph type="body" idx="1"/>
          </p:nvPr>
        </p:nvSpPr>
        <p:spPr>
          <a:xfrm>
            <a:off x="720000" y="1978125"/>
            <a:ext cx="3497100" cy="23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720000" y="824500"/>
            <a:ext cx="3497100" cy="12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0" name="Google Shape;110;p7"/>
          <p:cNvGrpSpPr/>
          <p:nvPr/>
        </p:nvGrpSpPr>
        <p:grpSpPr>
          <a:xfrm>
            <a:off x="125" y="-22175"/>
            <a:ext cx="9143949" cy="5187850"/>
            <a:chOff x="125" y="-22175"/>
            <a:chExt cx="9143949" cy="5187850"/>
          </a:xfrm>
        </p:grpSpPr>
        <p:sp>
          <p:nvSpPr>
            <p:cNvPr id="111" name="Google Shape;111;p7"/>
            <p:cNvSpPr/>
            <p:nvPr/>
          </p:nvSpPr>
          <p:spPr>
            <a:xfrm flipH="1">
              <a:off x="125" y="0"/>
              <a:ext cx="303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8840474" y="0"/>
              <a:ext cx="303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3" name="Google Shape;113;p7"/>
            <p:cNvCxnSpPr>
              <a:stCxn id="114" idx="6"/>
              <a:endCxn id="115" idx="2"/>
            </p:cNvCxnSpPr>
            <p:nvPr/>
          </p:nvCxnSpPr>
          <p:spPr>
            <a:xfrm>
              <a:off x="449600" y="4920725"/>
              <a:ext cx="82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7"/>
            <p:cNvCxnSpPr>
              <a:stCxn id="117" idx="4"/>
              <a:endCxn id="114" idx="0"/>
            </p:cNvCxnSpPr>
            <p:nvPr/>
          </p:nvCxnSpPr>
          <p:spPr>
            <a:xfrm>
              <a:off x="411650" y="260725"/>
              <a:ext cx="0" cy="46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7"/>
            <p:cNvCxnSpPr>
              <a:stCxn id="119" idx="4"/>
              <a:endCxn id="115" idx="0"/>
            </p:cNvCxnSpPr>
            <p:nvPr/>
          </p:nvCxnSpPr>
          <p:spPr>
            <a:xfrm>
              <a:off x="8732350" y="260725"/>
              <a:ext cx="0" cy="46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7"/>
            <p:cNvCxnSpPr>
              <a:stCxn id="117" idx="6"/>
              <a:endCxn id="119" idx="2"/>
            </p:cNvCxnSpPr>
            <p:nvPr/>
          </p:nvCxnSpPr>
          <p:spPr>
            <a:xfrm>
              <a:off x="449600" y="222775"/>
              <a:ext cx="82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4" name="Google Shape;114;p7"/>
            <p:cNvSpPr/>
            <p:nvPr/>
          </p:nvSpPr>
          <p:spPr>
            <a:xfrm>
              <a:off x="373700" y="488277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373700" y="18482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8694400" y="488277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8694400" y="18482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1" name="Google Shape;121;p7"/>
            <p:cNvCxnSpPr>
              <a:stCxn id="117" idx="0"/>
            </p:cNvCxnSpPr>
            <p:nvPr/>
          </p:nvCxnSpPr>
          <p:spPr>
            <a:xfrm rot="10800000">
              <a:off x="411650" y="-22175"/>
              <a:ext cx="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7"/>
            <p:cNvCxnSpPr>
              <a:stCxn id="119" idx="0"/>
            </p:cNvCxnSpPr>
            <p:nvPr/>
          </p:nvCxnSpPr>
          <p:spPr>
            <a:xfrm rot="10800000">
              <a:off x="8731750" y="-22175"/>
              <a:ext cx="60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7"/>
            <p:cNvCxnSpPr>
              <a:endCxn id="114" idx="4"/>
            </p:cNvCxnSpPr>
            <p:nvPr/>
          </p:nvCxnSpPr>
          <p:spPr>
            <a:xfrm rot="10800000">
              <a:off x="411650" y="4958675"/>
              <a:ext cx="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7"/>
            <p:cNvCxnSpPr>
              <a:endCxn id="115" idx="4"/>
            </p:cNvCxnSpPr>
            <p:nvPr/>
          </p:nvCxnSpPr>
          <p:spPr>
            <a:xfrm rot="10800000">
              <a:off x="8732350" y="4958675"/>
              <a:ext cx="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8"/>
          <p:cNvGrpSpPr/>
          <p:nvPr/>
        </p:nvGrpSpPr>
        <p:grpSpPr>
          <a:xfrm>
            <a:off x="62" y="-22175"/>
            <a:ext cx="9143980" cy="5187850"/>
            <a:chOff x="62" y="-22175"/>
            <a:chExt cx="9143980" cy="5187850"/>
          </a:xfrm>
        </p:grpSpPr>
        <p:sp>
          <p:nvSpPr>
            <p:cNvPr id="127" name="Google Shape;127;p8"/>
            <p:cNvSpPr/>
            <p:nvPr/>
          </p:nvSpPr>
          <p:spPr>
            <a:xfrm flipH="1">
              <a:off x="62" y="0"/>
              <a:ext cx="8349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8309143" y="0"/>
              <a:ext cx="8349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" name="Google Shape;129;p8"/>
            <p:cNvGrpSpPr/>
            <p:nvPr/>
          </p:nvGrpSpPr>
          <p:grpSpPr>
            <a:xfrm>
              <a:off x="905625" y="-22175"/>
              <a:ext cx="7332850" cy="5187850"/>
              <a:chOff x="905625" y="-22175"/>
              <a:chExt cx="7332850" cy="5187850"/>
            </a:xfrm>
          </p:grpSpPr>
          <p:grpSp>
            <p:nvGrpSpPr>
              <p:cNvPr id="130" name="Google Shape;130;p8"/>
              <p:cNvGrpSpPr/>
              <p:nvPr/>
            </p:nvGrpSpPr>
            <p:grpSpPr>
              <a:xfrm>
                <a:off x="905625" y="184825"/>
                <a:ext cx="7332850" cy="4773850"/>
                <a:chOff x="905625" y="184825"/>
                <a:chExt cx="7332850" cy="4773850"/>
              </a:xfrm>
            </p:grpSpPr>
            <p:cxnSp>
              <p:nvCxnSpPr>
                <p:cNvPr id="131" name="Google Shape;131;p8"/>
                <p:cNvCxnSpPr>
                  <a:stCxn id="132" idx="4"/>
                  <a:endCxn id="133" idx="0"/>
                </p:cNvCxnSpPr>
                <p:nvPr/>
              </p:nvCxnSpPr>
              <p:spPr>
                <a:xfrm>
                  <a:off x="943575" y="260725"/>
                  <a:ext cx="0" cy="462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4" name="Google Shape;134;p8"/>
                <p:cNvCxnSpPr>
                  <a:stCxn id="135" idx="4"/>
                  <a:endCxn id="136" idx="0"/>
                </p:cNvCxnSpPr>
                <p:nvPr/>
              </p:nvCxnSpPr>
              <p:spPr>
                <a:xfrm>
                  <a:off x="8200525" y="260725"/>
                  <a:ext cx="0" cy="462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" name="Google Shape;137;p8"/>
                <p:cNvCxnSpPr/>
                <p:nvPr/>
              </p:nvCxnSpPr>
              <p:spPr>
                <a:xfrm>
                  <a:off x="944100" y="4920735"/>
                  <a:ext cx="725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" name="Google Shape;138;p8"/>
                <p:cNvCxnSpPr>
                  <a:stCxn id="132" idx="6"/>
                </p:cNvCxnSpPr>
                <p:nvPr/>
              </p:nvCxnSpPr>
              <p:spPr>
                <a:xfrm>
                  <a:off x="981525" y="222775"/>
                  <a:ext cx="7218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33" name="Google Shape;133;p8"/>
                <p:cNvSpPr/>
                <p:nvPr/>
              </p:nvSpPr>
              <p:spPr>
                <a:xfrm>
                  <a:off x="905625" y="4882775"/>
                  <a:ext cx="75900" cy="759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8"/>
                <p:cNvSpPr/>
                <p:nvPr/>
              </p:nvSpPr>
              <p:spPr>
                <a:xfrm>
                  <a:off x="905625" y="184825"/>
                  <a:ext cx="75900" cy="759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8"/>
                <p:cNvSpPr/>
                <p:nvPr/>
              </p:nvSpPr>
              <p:spPr>
                <a:xfrm>
                  <a:off x="8162575" y="4882775"/>
                  <a:ext cx="75900" cy="759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8"/>
                <p:cNvSpPr/>
                <p:nvPr/>
              </p:nvSpPr>
              <p:spPr>
                <a:xfrm>
                  <a:off x="8162575" y="184825"/>
                  <a:ext cx="75900" cy="759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39" name="Google Shape;139;p8"/>
              <p:cNvCxnSpPr>
                <a:stCxn id="132" idx="0"/>
              </p:cNvCxnSpPr>
              <p:nvPr/>
            </p:nvCxnSpPr>
            <p:spPr>
              <a:xfrm rot="10800000">
                <a:off x="943575" y="-22175"/>
                <a:ext cx="0" cy="20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8"/>
              <p:cNvCxnSpPr>
                <a:stCxn id="135" idx="0"/>
              </p:cNvCxnSpPr>
              <p:nvPr/>
            </p:nvCxnSpPr>
            <p:spPr>
              <a:xfrm rot="10800000">
                <a:off x="8199925" y="-22175"/>
                <a:ext cx="600" cy="20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" name="Google Shape;141;p8"/>
              <p:cNvCxnSpPr>
                <a:endCxn id="133" idx="4"/>
              </p:cNvCxnSpPr>
              <p:nvPr/>
            </p:nvCxnSpPr>
            <p:spPr>
              <a:xfrm rot="10800000">
                <a:off x="943575" y="4958675"/>
                <a:ext cx="0" cy="20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8"/>
              <p:cNvCxnSpPr>
                <a:endCxn id="136" idx="4"/>
              </p:cNvCxnSpPr>
              <p:nvPr/>
            </p:nvCxnSpPr>
            <p:spPr>
              <a:xfrm rot="10800000">
                <a:off x="8200525" y="4958675"/>
                <a:ext cx="0" cy="20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3" name="Google Shape;14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0"/>
          <p:cNvGrpSpPr/>
          <p:nvPr/>
        </p:nvGrpSpPr>
        <p:grpSpPr>
          <a:xfrm>
            <a:off x="125" y="-22175"/>
            <a:ext cx="9143949" cy="5187850"/>
            <a:chOff x="125" y="-22175"/>
            <a:chExt cx="9143949" cy="5187850"/>
          </a:xfrm>
        </p:grpSpPr>
        <p:sp>
          <p:nvSpPr>
            <p:cNvPr id="168" name="Google Shape;168;p10"/>
            <p:cNvSpPr/>
            <p:nvPr/>
          </p:nvSpPr>
          <p:spPr>
            <a:xfrm flipH="1">
              <a:off x="125" y="0"/>
              <a:ext cx="303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8840474" y="0"/>
              <a:ext cx="303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0" name="Google Shape;170;p10"/>
            <p:cNvCxnSpPr>
              <a:stCxn id="171" idx="6"/>
              <a:endCxn id="172" idx="2"/>
            </p:cNvCxnSpPr>
            <p:nvPr/>
          </p:nvCxnSpPr>
          <p:spPr>
            <a:xfrm>
              <a:off x="449600" y="4920725"/>
              <a:ext cx="82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10"/>
            <p:cNvCxnSpPr>
              <a:stCxn id="174" idx="4"/>
              <a:endCxn id="171" idx="0"/>
            </p:cNvCxnSpPr>
            <p:nvPr/>
          </p:nvCxnSpPr>
          <p:spPr>
            <a:xfrm>
              <a:off x="411650" y="260725"/>
              <a:ext cx="0" cy="46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10"/>
            <p:cNvCxnSpPr>
              <a:stCxn id="176" idx="4"/>
              <a:endCxn id="172" idx="0"/>
            </p:cNvCxnSpPr>
            <p:nvPr/>
          </p:nvCxnSpPr>
          <p:spPr>
            <a:xfrm>
              <a:off x="8732350" y="260725"/>
              <a:ext cx="0" cy="46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10"/>
            <p:cNvCxnSpPr>
              <a:stCxn id="174" idx="6"/>
              <a:endCxn id="176" idx="2"/>
            </p:cNvCxnSpPr>
            <p:nvPr/>
          </p:nvCxnSpPr>
          <p:spPr>
            <a:xfrm>
              <a:off x="449600" y="222775"/>
              <a:ext cx="82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10"/>
            <p:cNvSpPr/>
            <p:nvPr/>
          </p:nvSpPr>
          <p:spPr>
            <a:xfrm>
              <a:off x="373700" y="488277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373700" y="18482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8694400" y="488277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94400" y="18482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8" name="Google Shape;178;p10"/>
            <p:cNvCxnSpPr>
              <a:stCxn id="174" idx="0"/>
            </p:cNvCxnSpPr>
            <p:nvPr/>
          </p:nvCxnSpPr>
          <p:spPr>
            <a:xfrm rot="10800000">
              <a:off x="411650" y="-22175"/>
              <a:ext cx="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10"/>
            <p:cNvCxnSpPr>
              <a:stCxn id="176" idx="0"/>
            </p:cNvCxnSpPr>
            <p:nvPr/>
          </p:nvCxnSpPr>
          <p:spPr>
            <a:xfrm rot="10800000">
              <a:off x="8731750" y="-22175"/>
              <a:ext cx="60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10"/>
            <p:cNvCxnSpPr>
              <a:endCxn id="171" idx="4"/>
            </p:cNvCxnSpPr>
            <p:nvPr/>
          </p:nvCxnSpPr>
          <p:spPr>
            <a:xfrm rot="10800000">
              <a:off x="411650" y="4958675"/>
              <a:ext cx="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10"/>
            <p:cNvCxnSpPr>
              <a:endCxn id="172" idx="4"/>
            </p:cNvCxnSpPr>
            <p:nvPr/>
          </p:nvCxnSpPr>
          <p:spPr>
            <a:xfrm rot="10800000">
              <a:off x="8732350" y="4958675"/>
              <a:ext cx="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2" name="Google Shape;182;p10"/>
          <p:cNvSpPr txBox="1">
            <a:spLocks noGrp="1"/>
          </p:cNvSpPr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title" hasCustomPrompt="1"/>
          </p:nvPr>
        </p:nvSpPr>
        <p:spPr>
          <a:xfrm>
            <a:off x="2402400" y="1667750"/>
            <a:ext cx="4339200" cy="13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5" name="Google Shape;185;p11"/>
          <p:cNvSpPr txBox="1">
            <a:spLocks noGrp="1"/>
          </p:cNvSpPr>
          <p:nvPr>
            <p:ph type="subTitle" idx="1"/>
          </p:nvPr>
        </p:nvSpPr>
        <p:spPr>
          <a:xfrm>
            <a:off x="2402400" y="2978625"/>
            <a:ext cx="43392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86" name="Google Shape;186;p11"/>
          <p:cNvGrpSpPr/>
          <p:nvPr/>
        </p:nvGrpSpPr>
        <p:grpSpPr>
          <a:xfrm>
            <a:off x="62" y="-22175"/>
            <a:ext cx="9143980" cy="5187850"/>
            <a:chOff x="62" y="-22175"/>
            <a:chExt cx="9143980" cy="5187850"/>
          </a:xfrm>
        </p:grpSpPr>
        <p:sp>
          <p:nvSpPr>
            <p:cNvPr id="187" name="Google Shape;187;p11"/>
            <p:cNvSpPr/>
            <p:nvPr/>
          </p:nvSpPr>
          <p:spPr>
            <a:xfrm flipH="1">
              <a:off x="62" y="0"/>
              <a:ext cx="8349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8309143" y="0"/>
              <a:ext cx="8349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9" name="Google Shape;189;p11"/>
            <p:cNvGrpSpPr/>
            <p:nvPr/>
          </p:nvGrpSpPr>
          <p:grpSpPr>
            <a:xfrm>
              <a:off x="905625" y="-22175"/>
              <a:ext cx="7332850" cy="5187850"/>
              <a:chOff x="905625" y="-22175"/>
              <a:chExt cx="7332850" cy="5187850"/>
            </a:xfrm>
          </p:grpSpPr>
          <p:grpSp>
            <p:nvGrpSpPr>
              <p:cNvPr id="190" name="Google Shape;190;p11"/>
              <p:cNvGrpSpPr/>
              <p:nvPr/>
            </p:nvGrpSpPr>
            <p:grpSpPr>
              <a:xfrm>
                <a:off x="905625" y="184825"/>
                <a:ext cx="7332850" cy="4773850"/>
                <a:chOff x="905625" y="184825"/>
                <a:chExt cx="7332850" cy="4773850"/>
              </a:xfrm>
            </p:grpSpPr>
            <p:cxnSp>
              <p:nvCxnSpPr>
                <p:cNvPr id="191" name="Google Shape;191;p11"/>
                <p:cNvCxnSpPr>
                  <a:stCxn id="192" idx="4"/>
                  <a:endCxn id="193" idx="0"/>
                </p:cNvCxnSpPr>
                <p:nvPr/>
              </p:nvCxnSpPr>
              <p:spPr>
                <a:xfrm>
                  <a:off x="943575" y="260725"/>
                  <a:ext cx="0" cy="462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4" name="Google Shape;194;p11"/>
                <p:cNvCxnSpPr>
                  <a:stCxn id="195" idx="4"/>
                  <a:endCxn id="196" idx="0"/>
                </p:cNvCxnSpPr>
                <p:nvPr/>
              </p:nvCxnSpPr>
              <p:spPr>
                <a:xfrm>
                  <a:off x="8200525" y="260725"/>
                  <a:ext cx="0" cy="462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7" name="Google Shape;197;p11"/>
                <p:cNvCxnSpPr/>
                <p:nvPr/>
              </p:nvCxnSpPr>
              <p:spPr>
                <a:xfrm>
                  <a:off x="944100" y="4920735"/>
                  <a:ext cx="725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8" name="Google Shape;198;p11"/>
                <p:cNvCxnSpPr>
                  <a:stCxn id="192" idx="6"/>
                </p:cNvCxnSpPr>
                <p:nvPr/>
              </p:nvCxnSpPr>
              <p:spPr>
                <a:xfrm>
                  <a:off x="981525" y="222775"/>
                  <a:ext cx="7218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93" name="Google Shape;193;p11"/>
                <p:cNvSpPr/>
                <p:nvPr/>
              </p:nvSpPr>
              <p:spPr>
                <a:xfrm>
                  <a:off x="905625" y="4882775"/>
                  <a:ext cx="75900" cy="759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11"/>
                <p:cNvSpPr/>
                <p:nvPr/>
              </p:nvSpPr>
              <p:spPr>
                <a:xfrm>
                  <a:off x="905625" y="184825"/>
                  <a:ext cx="75900" cy="759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11"/>
                <p:cNvSpPr/>
                <p:nvPr/>
              </p:nvSpPr>
              <p:spPr>
                <a:xfrm>
                  <a:off x="8162575" y="4882775"/>
                  <a:ext cx="75900" cy="759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11"/>
                <p:cNvSpPr/>
                <p:nvPr/>
              </p:nvSpPr>
              <p:spPr>
                <a:xfrm>
                  <a:off x="8162575" y="184825"/>
                  <a:ext cx="75900" cy="759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99" name="Google Shape;199;p11"/>
              <p:cNvCxnSpPr>
                <a:stCxn id="192" idx="0"/>
              </p:cNvCxnSpPr>
              <p:nvPr/>
            </p:nvCxnSpPr>
            <p:spPr>
              <a:xfrm rot="10800000">
                <a:off x="943575" y="-22175"/>
                <a:ext cx="0" cy="20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1"/>
              <p:cNvCxnSpPr>
                <a:stCxn id="195" idx="0"/>
              </p:cNvCxnSpPr>
              <p:nvPr/>
            </p:nvCxnSpPr>
            <p:spPr>
              <a:xfrm rot="10800000">
                <a:off x="8199925" y="-22175"/>
                <a:ext cx="600" cy="20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" name="Google Shape;201;p11"/>
              <p:cNvCxnSpPr>
                <a:endCxn id="193" idx="4"/>
              </p:cNvCxnSpPr>
              <p:nvPr/>
            </p:nvCxnSpPr>
            <p:spPr>
              <a:xfrm rot="10800000">
                <a:off x="943575" y="4958675"/>
                <a:ext cx="0" cy="20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" name="Google Shape;202;p11"/>
              <p:cNvCxnSpPr>
                <a:endCxn id="196" idx="4"/>
              </p:cNvCxnSpPr>
              <p:nvPr/>
            </p:nvCxnSpPr>
            <p:spPr>
              <a:xfrm rot="10800000">
                <a:off x="8200525" y="4958675"/>
                <a:ext cx="0" cy="20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13"/>
          <p:cNvGrpSpPr/>
          <p:nvPr/>
        </p:nvGrpSpPr>
        <p:grpSpPr>
          <a:xfrm>
            <a:off x="125" y="-22175"/>
            <a:ext cx="9143949" cy="5187850"/>
            <a:chOff x="125" y="-22175"/>
            <a:chExt cx="9143949" cy="5187850"/>
          </a:xfrm>
        </p:grpSpPr>
        <p:sp>
          <p:nvSpPr>
            <p:cNvPr id="206" name="Google Shape;206;p13"/>
            <p:cNvSpPr/>
            <p:nvPr/>
          </p:nvSpPr>
          <p:spPr>
            <a:xfrm flipH="1">
              <a:off x="125" y="0"/>
              <a:ext cx="303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8840474" y="0"/>
              <a:ext cx="303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8" name="Google Shape;208;p13"/>
            <p:cNvCxnSpPr>
              <a:stCxn id="209" idx="6"/>
              <a:endCxn id="210" idx="2"/>
            </p:cNvCxnSpPr>
            <p:nvPr/>
          </p:nvCxnSpPr>
          <p:spPr>
            <a:xfrm>
              <a:off x="449600" y="4920725"/>
              <a:ext cx="82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211;p13"/>
            <p:cNvCxnSpPr>
              <a:stCxn id="212" idx="4"/>
              <a:endCxn id="209" idx="0"/>
            </p:cNvCxnSpPr>
            <p:nvPr/>
          </p:nvCxnSpPr>
          <p:spPr>
            <a:xfrm>
              <a:off x="411650" y="260725"/>
              <a:ext cx="0" cy="46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" name="Google Shape;213;p13"/>
            <p:cNvCxnSpPr>
              <a:stCxn id="214" idx="4"/>
              <a:endCxn id="210" idx="0"/>
            </p:cNvCxnSpPr>
            <p:nvPr/>
          </p:nvCxnSpPr>
          <p:spPr>
            <a:xfrm>
              <a:off x="8732350" y="260725"/>
              <a:ext cx="0" cy="462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13"/>
            <p:cNvCxnSpPr>
              <a:stCxn id="212" idx="6"/>
              <a:endCxn id="214" idx="2"/>
            </p:cNvCxnSpPr>
            <p:nvPr/>
          </p:nvCxnSpPr>
          <p:spPr>
            <a:xfrm>
              <a:off x="449600" y="222775"/>
              <a:ext cx="8244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9" name="Google Shape;209;p13"/>
            <p:cNvSpPr/>
            <p:nvPr/>
          </p:nvSpPr>
          <p:spPr>
            <a:xfrm>
              <a:off x="373700" y="488277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373700" y="18482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8694400" y="488277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8694400" y="184825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6" name="Google Shape;216;p13"/>
            <p:cNvCxnSpPr>
              <a:stCxn id="212" idx="0"/>
            </p:cNvCxnSpPr>
            <p:nvPr/>
          </p:nvCxnSpPr>
          <p:spPr>
            <a:xfrm rot="10800000">
              <a:off x="411650" y="-22175"/>
              <a:ext cx="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13"/>
            <p:cNvCxnSpPr>
              <a:stCxn id="214" idx="0"/>
            </p:cNvCxnSpPr>
            <p:nvPr/>
          </p:nvCxnSpPr>
          <p:spPr>
            <a:xfrm rot="10800000">
              <a:off x="8731750" y="-22175"/>
              <a:ext cx="60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13"/>
            <p:cNvCxnSpPr>
              <a:endCxn id="209" idx="4"/>
            </p:cNvCxnSpPr>
            <p:nvPr/>
          </p:nvCxnSpPr>
          <p:spPr>
            <a:xfrm rot="10800000">
              <a:off x="411650" y="4958675"/>
              <a:ext cx="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13"/>
            <p:cNvCxnSpPr>
              <a:endCxn id="210" idx="4"/>
            </p:cNvCxnSpPr>
            <p:nvPr/>
          </p:nvCxnSpPr>
          <p:spPr>
            <a:xfrm rot="10800000">
              <a:off x="8732350" y="4958675"/>
              <a:ext cx="0" cy="207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0" name="Google Shape;220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subTitle" idx="1"/>
          </p:nvPr>
        </p:nvSpPr>
        <p:spPr>
          <a:xfrm>
            <a:off x="3448200" y="3782792"/>
            <a:ext cx="2247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title" idx="2" hasCustomPrompt="1"/>
          </p:nvPr>
        </p:nvSpPr>
        <p:spPr>
          <a:xfrm>
            <a:off x="4332450" y="1652075"/>
            <a:ext cx="488100" cy="11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23" name="Google Shape;223;p13"/>
          <p:cNvSpPr txBox="1">
            <a:spLocks noGrp="1"/>
          </p:cNvSpPr>
          <p:nvPr>
            <p:ph type="subTitle" idx="3"/>
          </p:nvPr>
        </p:nvSpPr>
        <p:spPr>
          <a:xfrm>
            <a:off x="831000" y="3782795"/>
            <a:ext cx="2247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title" idx="4" hasCustomPrompt="1"/>
          </p:nvPr>
        </p:nvSpPr>
        <p:spPr>
          <a:xfrm>
            <a:off x="1715300" y="1652075"/>
            <a:ext cx="488100" cy="11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5"/>
          </p:nvPr>
        </p:nvSpPr>
        <p:spPr>
          <a:xfrm>
            <a:off x="6065350" y="3782792"/>
            <a:ext cx="2247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6" hasCustomPrompt="1"/>
          </p:nvPr>
        </p:nvSpPr>
        <p:spPr>
          <a:xfrm>
            <a:off x="6949575" y="1652075"/>
            <a:ext cx="488100" cy="11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>
            <a:spLocks noGrp="1"/>
          </p:cNvSpPr>
          <p:nvPr>
            <p:ph type="subTitle" idx="7"/>
          </p:nvPr>
        </p:nvSpPr>
        <p:spPr>
          <a:xfrm>
            <a:off x="831000" y="3426525"/>
            <a:ext cx="2247600" cy="45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8"/>
          </p:nvPr>
        </p:nvSpPr>
        <p:spPr>
          <a:xfrm>
            <a:off x="3448175" y="3426525"/>
            <a:ext cx="2247600" cy="45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subTitle" idx="9"/>
          </p:nvPr>
        </p:nvSpPr>
        <p:spPr>
          <a:xfrm>
            <a:off x="6065400" y="3426525"/>
            <a:ext cx="2247600" cy="45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ata"/>
              <a:buNone/>
              <a:defRPr sz="1800"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"/>
          <p:cNvSpPr txBox="1">
            <a:spLocks noGrp="1"/>
          </p:cNvSpPr>
          <p:nvPr>
            <p:ph type="title"/>
          </p:nvPr>
        </p:nvSpPr>
        <p:spPr>
          <a:xfrm>
            <a:off x="2476025" y="923575"/>
            <a:ext cx="419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5" name="Google Shape;255;p15"/>
          <p:cNvSpPr txBox="1">
            <a:spLocks noGrp="1"/>
          </p:cNvSpPr>
          <p:nvPr>
            <p:ph type="title" idx="2" hasCustomPrompt="1"/>
          </p:nvPr>
        </p:nvSpPr>
        <p:spPr>
          <a:xfrm>
            <a:off x="4278700" y="2869032"/>
            <a:ext cx="586500" cy="13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6" name="Google Shape;256;p15"/>
          <p:cNvSpPr txBox="1">
            <a:spLocks noGrp="1"/>
          </p:cNvSpPr>
          <p:nvPr>
            <p:ph type="subTitle" idx="1"/>
          </p:nvPr>
        </p:nvSpPr>
        <p:spPr>
          <a:xfrm>
            <a:off x="2476075" y="2087733"/>
            <a:ext cx="4191900" cy="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7" name="Google Shape;257;p15"/>
          <p:cNvSpPr txBox="1">
            <a:spLocks noGrp="1"/>
          </p:cNvSpPr>
          <p:nvPr>
            <p:ph type="subTitle" idx="3"/>
          </p:nvPr>
        </p:nvSpPr>
        <p:spPr>
          <a:xfrm>
            <a:off x="943438" y="220200"/>
            <a:ext cx="1845900" cy="3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58" name="Google Shape;258;p15"/>
          <p:cNvSpPr txBox="1">
            <a:spLocks noGrp="1"/>
          </p:cNvSpPr>
          <p:nvPr>
            <p:ph type="subTitle" idx="4"/>
          </p:nvPr>
        </p:nvSpPr>
        <p:spPr>
          <a:xfrm>
            <a:off x="6354763" y="220200"/>
            <a:ext cx="1845900" cy="3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grpSp>
        <p:nvGrpSpPr>
          <p:cNvPr id="259" name="Google Shape;259;p15"/>
          <p:cNvGrpSpPr/>
          <p:nvPr/>
        </p:nvGrpSpPr>
        <p:grpSpPr>
          <a:xfrm>
            <a:off x="62" y="-22175"/>
            <a:ext cx="9143980" cy="5187850"/>
            <a:chOff x="62" y="-22175"/>
            <a:chExt cx="9143980" cy="5187850"/>
          </a:xfrm>
        </p:grpSpPr>
        <p:sp>
          <p:nvSpPr>
            <p:cNvPr id="260" name="Google Shape;260;p15"/>
            <p:cNvSpPr/>
            <p:nvPr/>
          </p:nvSpPr>
          <p:spPr>
            <a:xfrm flipH="1">
              <a:off x="62" y="0"/>
              <a:ext cx="8349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8309143" y="0"/>
              <a:ext cx="8349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" name="Google Shape;262;p15"/>
            <p:cNvGrpSpPr/>
            <p:nvPr/>
          </p:nvGrpSpPr>
          <p:grpSpPr>
            <a:xfrm>
              <a:off x="905625" y="-22175"/>
              <a:ext cx="7332850" cy="5187850"/>
              <a:chOff x="905625" y="-22175"/>
              <a:chExt cx="7332850" cy="5187850"/>
            </a:xfrm>
          </p:grpSpPr>
          <p:grpSp>
            <p:nvGrpSpPr>
              <p:cNvPr id="263" name="Google Shape;263;p15"/>
              <p:cNvGrpSpPr/>
              <p:nvPr/>
            </p:nvGrpSpPr>
            <p:grpSpPr>
              <a:xfrm>
                <a:off x="905625" y="184825"/>
                <a:ext cx="7332850" cy="4773850"/>
                <a:chOff x="905625" y="184825"/>
                <a:chExt cx="7332850" cy="4773850"/>
              </a:xfrm>
            </p:grpSpPr>
            <p:cxnSp>
              <p:nvCxnSpPr>
                <p:cNvPr id="264" name="Google Shape;264;p15"/>
                <p:cNvCxnSpPr>
                  <a:stCxn id="265" idx="4"/>
                  <a:endCxn id="266" idx="0"/>
                </p:cNvCxnSpPr>
                <p:nvPr/>
              </p:nvCxnSpPr>
              <p:spPr>
                <a:xfrm>
                  <a:off x="943575" y="260725"/>
                  <a:ext cx="0" cy="462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7" name="Google Shape;267;p15"/>
                <p:cNvCxnSpPr>
                  <a:stCxn id="268" idx="4"/>
                  <a:endCxn id="269" idx="0"/>
                </p:cNvCxnSpPr>
                <p:nvPr/>
              </p:nvCxnSpPr>
              <p:spPr>
                <a:xfrm>
                  <a:off x="8200525" y="260725"/>
                  <a:ext cx="0" cy="462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0" name="Google Shape;270;p15"/>
                <p:cNvCxnSpPr/>
                <p:nvPr/>
              </p:nvCxnSpPr>
              <p:spPr>
                <a:xfrm>
                  <a:off x="944100" y="4920735"/>
                  <a:ext cx="7255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1" name="Google Shape;271;p15"/>
                <p:cNvCxnSpPr>
                  <a:stCxn id="265" idx="6"/>
                </p:cNvCxnSpPr>
                <p:nvPr/>
              </p:nvCxnSpPr>
              <p:spPr>
                <a:xfrm>
                  <a:off x="981525" y="222775"/>
                  <a:ext cx="7218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66" name="Google Shape;266;p15"/>
                <p:cNvSpPr/>
                <p:nvPr/>
              </p:nvSpPr>
              <p:spPr>
                <a:xfrm>
                  <a:off x="905625" y="4882775"/>
                  <a:ext cx="75900" cy="759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15"/>
                <p:cNvSpPr/>
                <p:nvPr/>
              </p:nvSpPr>
              <p:spPr>
                <a:xfrm>
                  <a:off x="905625" y="184825"/>
                  <a:ext cx="75900" cy="759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15"/>
                <p:cNvSpPr/>
                <p:nvPr/>
              </p:nvSpPr>
              <p:spPr>
                <a:xfrm>
                  <a:off x="8162575" y="4882775"/>
                  <a:ext cx="75900" cy="759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15"/>
                <p:cNvSpPr/>
                <p:nvPr/>
              </p:nvSpPr>
              <p:spPr>
                <a:xfrm>
                  <a:off x="8162575" y="184825"/>
                  <a:ext cx="75900" cy="759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272" name="Google Shape;272;p15"/>
              <p:cNvCxnSpPr>
                <a:stCxn id="265" idx="0"/>
              </p:cNvCxnSpPr>
              <p:nvPr/>
            </p:nvCxnSpPr>
            <p:spPr>
              <a:xfrm rot="10800000">
                <a:off x="943575" y="-22175"/>
                <a:ext cx="0" cy="20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273;p15"/>
              <p:cNvCxnSpPr>
                <a:stCxn id="268" idx="0"/>
              </p:cNvCxnSpPr>
              <p:nvPr/>
            </p:nvCxnSpPr>
            <p:spPr>
              <a:xfrm rot="10800000">
                <a:off x="8199925" y="-22175"/>
                <a:ext cx="600" cy="20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274;p15"/>
              <p:cNvCxnSpPr>
                <a:endCxn id="266" idx="4"/>
              </p:cNvCxnSpPr>
              <p:nvPr/>
            </p:nvCxnSpPr>
            <p:spPr>
              <a:xfrm rot="10800000">
                <a:off x="943575" y="4958675"/>
                <a:ext cx="0" cy="20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275;p15"/>
              <p:cNvCxnSpPr>
                <a:endCxn id="269" idx="4"/>
              </p:cNvCxnSpPr>
              <p:nvPr/>
            </p:nvCxnSpPr>
            <p:spPr>
              <a:xfrm rot="10800000">
                <a:off x="8200525" y="4958675"/>
                <a:ext cx="0" cy="207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/>
              <a:buNone/>
              <a:defRPr sz="30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1" r:id="rId9"/>
    <p:sldLayoutId id="2147483662" r:id="rId10"/>
    <p:sldLayoutId id="2147483664" r:id="rId11"/>
    <p:sldLayoutId id="2147483665" r:id="rId12"/>
    <p:sldLayoutId id="2147483666" r:id="rId13"/>
    <p:sldLayoutId id="2147483668" r:id="rId14"/>
    <p:sldLayoutId id="2147483669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yamaha030/layanan-sewa-mobil.g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27"/>
          <p:cNvGrpSpPr/>
          <p:nvPr/>
        </p:nvGrpSpPr>
        <p:grpSpPr>
          <a:xfrm>
            <a:off x="2249550" y="3576465"/>
            <a:ext cx="4644900" cy="809831"/>
            <a:chOff x="2249573" y="3666375"/>
            <a:chExt cx="4644900" cy="549900"/>
          </a:xfrm>
        </p:grpSpPr>
        <p:sp>
          <p:nvSpPr>
            <p:cNvPr id="456" name="Google Shape;456;p27"/>
            <p:cNvSpPr/>
            <p:nvPr/>
          </p:nvSpPr>
          <p:spPr>
            <a:xfrm>
              <a:off x="2249573" y="3666375"/>
              <a:ext cx="4644900" cy="549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2307650" y="3720525"/>
              <a:ext cx="4528800" cy="4416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27"/>
          <p:cNvGrpSpPr/>
          <p:nvPr/>
        </p:nvGrpSpPr>
        <p:grpSpPr>
          <a:xfrm>
            <a:off x="1161938" y="795204"/>
            <a:ext cx="6820200" cy="2756970"/>
            <a:chOff x="1161938" y="795204"/>
            <a:chExt cx="6820200" cy="2756970"/>
          </a:xfrm>
        </p:grpSpPr>
        <p:grpSp>
          <p:nvGrpSpPr>
            <p:cNvPr id="462" name="Google Shape;462;p27"/>
            <p:cNvGrpSpPr/>
            <p:nvPr/>
          </p:nvGrpSpPr>
          <p:grpSpPr>
            <a:xfrm>
              <a:off x="1161938" y="795204"/>
              <a:ext cx="6820200" cy="2627721"/>
              <a:chOff x="1161938" y="795204"/>
              <a:chExt cx="6820200" cy="2627721"/>
            </a:xfrm>
          </p:grpSpPr>
          <p:sp>
            <p:nvSpPr>
              <p:cNvPr id="463" name="Google Shape;463;p27"/>
              <p:cNvSpPr/>
              <p:nvPr/>
            </p:nvSpPr>
            <p:spPr>
              <a:xfrm>
                <a:off x="1161938" y="927225"/>
                <a:ext cx="6820200" cy="24957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7"/>
              <p:cNvSpPr/>
              <p:nvPr/>
            </p:nvSpPr>
            <p:spPr>
              <a:xfrm>
                <a:off x="2317049" y="845444"/>
                <a:ext cx="166800" cy="164700"/>
              </a:xfrm>
              <a:prstGeom prst="star4">
                <a:avLst>
                  <a:gd name="adj" fmla="val 125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7"/>
              <p:cNvSpPr/>
              <p:nvPr/>
            </p:nvSpPr>
            <p:spPr>
              <a:xfrm>
                <a:off x="2422907" y="795204"/>
                <a:ext cx="268500" cy="265200"/>
              </a:xfrm>
              <a:prstGeom prst="star4">
                <a:avLst>
                  <a:gd name="adj" fmla="val 125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6" name="Google Shape;466;p27"/>
            <p:cNvSpPr/>
            <p:nvPr/>
          </p:nvSpPr>
          <p:spPr>
            <a:xfrm>
              <a:off x="6438155" y="3286974"/>
              <a:ext cx="264300" cy="265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27"/>
          <p:cNvSpPr txBox="1">
            <a:spLocks noGrp="1"/>
          </p:cNvSpPr>
          <p:nvPr>
            <p:ph type="ctrTitle"/>
          </p:nvPr>
        </p:nvSpPr>
        <p:spPr>
          <a:xfrm>
            <a:off x="2091175" y="1108313"/>
            <a:ext cx="4961700" cy="21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dk1"/>
                </a:solidFill>
              </a:rPr>
              <a:t>PROGRAM APLIKASI LAYANAN SEWA MOBIL</a:t>
            </a: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468" name="Google Shape;468;p27"/>
          <p:cNvSpPr txBox="1">
            <a:spLocks noGrp="1"/>
          </p:cNvSpPr>
          <p:nvPr>
            <p:ph type="subTitle" idx="3"/>
          </p:nvPr>
        </p:nvSpPr>
        <p:spPr>
          <a:xfrm>
            <a:off x="2307550" y="3716380"/>
            <a:ext cx="4528800" cy="3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Dasar </a:t>
            </a:r>
            <a:r>
              <a:rPr lang="en" dirty="0" err="1"/>
              <a:t>Sistem</a:t>
            </a:r>
            <a:r>
              <a:rPr lang="en" dirty="0"/>
              <a:t> </a:t>
            </a:r>
            <a:r>
              <a:rPr lang="en" dirty="0" err="1"/>
              <a:t>Komputer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2023</a:t>
            </a:r>
            <a:endParaRPr dirty="0"/>
          </a:p>
        </p:txBody>
      </p:sp>
      <p:cxnSp>
        <p:nvCxnSpPr>
          <p:cNvPr id="470" name="Google Shape;470;p27"/>
          <p:cNvCxnSpPr/>
          <p:nvPr/>
        </p:nvCxnSpPr>
        <p:spPr>
          <a:xfrm>
            <a:off x="4482138" y="4756759"/>
            <a:ext cx="199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471" name="Google Shape;471;p27"/>
          <p:cNvGrpSpPr/>
          <p:nvPr/>
        </p:nvGrpSpPr>
        <p:grpSpPr>
          <a:xfrm>
            <a:off x="4534100" y="-4200"/>
            <a:ext cx="75900" cy="970800"/>
            <a:chOff x="4534100" y="-4200"/>
            <a:chExt cx="75900" cy="970800"/>
          </a:xfrm>
        </p:grpSpPr>
        <p:cxnSp>
          <p:nvCxnSpPr>
            <p:cNvPr id="472" name="Google Shape;472;p27"/>
            <p:cNvCxnSpPr>
              <a:endCxn id="473" idx="0"/>
            </p:cNvCxnSpPr>
            <p:nvPr/>
          </p:nvCxnSpPr>
          <p:spPr>
            <a:xfrm>
              <a:off x="4572050" y="-4200"/>
              <a:ext cx="0" cy="894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73" name="Google Shape;473;p27"/>
            <p:cNvSpPr/>
            <p:nvPr/>
          </p:nvSpPr>
          <p:spPr>
            <a:xfrm>
              <a:off x="4534100" y="890700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27"/>
          <p:cNvSpPr txBox="1">
            <a:spLocks noGrp="1"/>
          </p:cNvSpPr>
          <p:nvPr>
            <p:ph type="subTitle" idx="1"/>
          </p:nvPr>
        </p:nvSpPr>
        <p:spPr>
          <a:xfrm>
            <a:off x="943438" y="220200"/>
            <a:ext cx="1845900" cy="3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Kelas</a:t>
            </a:r>
            <a:r>
              <a:rPr lang="en-US" dirty="0"/>
              <a:t> A</a:t>
            </a:r>
            <a:endParaRPr dirty="0"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6354763" y="220200"/>
            <a:ext cx="1845900" cy="3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TUGAS AKHIR — 2023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66D16CC-11AC-FBDE-85BE-E041A407D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9" t="10577" r="71149" b="42992"/>
          <a:stretch/>
        </p:blipFill>
        <p:spPr>
          <a:xfrm>
            <a:off x="505097" y="316230"/>
            <a:ext cx="2098766" cy="22555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24B494-A432-C029-786E-529829D85F45}"/>
              </a:ext>
            </a:extLst>
          </p:cNvPr>
          <p:cNvSpPr txBox="1"/>
          <p:nvPr/>
        </p:nvSpPr>
        <p:spPr>
          <a:xfrm>
            <a:off x="2934789" y="487680"/>
            <a:ext cx="3724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Kode program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menampung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</a:p>
          <a:p>
            <a:r>
              <a:rPr lang="en-US" dirty="0"/>
              <a:t>dan no </a:t>
            </a:r>
            <a:r>
              <a:rPr lang="en-US" dirty="0" err="1"/>
              <a:t>telp</a:t>
            </a:r>
            <a:r>
              <a:rPr lang="en-US" dirty="0"/>
              <a:t> </a:t>
            </a:r>
            <a:r>
              <a:rPr lang="en-US" dirty="0" err="1"/>
              <a:t>penyewa</a:t>
            </a:r>
            <a:r>
              <a:rPr lang="en-US" dirty="0"/>
              <a:t>, </a:t>
            </a:r>
            <a:r>
              <a:rPr lang="en-US" dirty="0" err="1"/>
              <a:t>serta</a:t>
            </a:r>
            <a:r>
              <a:rPr lang="en-US" dirty="0"/>
              <a:t> statement daftar.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289A766-6472-5A2A-4238-91B25B118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3" t="57367" r="72381" b="33132"/>
          <a:stretch/>
        </p:blipFill>
        <p:spPr>
          <a:xfrm>
            <a:off x="505097" y="2760617"/>
            <a:ext cx="2098766" cy="4615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336660C-3F2B-F0F1-7FAE-EDFC8D202C8B}"/>
              </a:ext>
            </a:extLst>
          </p:cNvPr>
          <p:cNvSpPr txBox="1"/>
          <p:nvPr/>
        </p:nvSpPr>
        <p:spPr>
          <a:xfrm>
            <a:off x="2895023" y="2725783"/>
            <a:ext cx="4341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Perintah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program error,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yang di </a:t>
            </a:r>
          </a:p>
          <a:p>
            <a:r>
              <a:rPr lang="en-US" dirty="0" err="1"/>
              <a:t>masukkan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selain</a:t>
            </a:r>
            <a:r>
              <a:rPr lang="en-US" dirty="0"/>
              <a:t> ‘y’ . </a:t>
            </a:r>
          </a:p>
        </p:txBody>
      </p:sp>
    </p:spTree>
    <p:extLst>
      <p:ext uri="{BB962C8B-B14F-4D97-AF65-F5344CB8AC3E}">
        <p14:creationId xmlns:p14="http://schemas.microsoft.com/office/powerpoint/2010/main" val="3459675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079B23A-57EF-A96F-AB78-65CD6AA24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" t="30297" r="64089" b="15204"/>
          <a:stretch/>
        </p:blipFill>
        <p:spPr>
          <a:xfrm>
            <a:off x="490911" y="310244"/>
            <a:ext cx="2365500" cy="23347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818BC3-60B6-CCB3-E502-E6087A4CD763}"/>
              </a:ext>
            </a:extLst>
          </p:cNvPr>
          <p:cNvSpPr txBox="1"/>
          <p:nvPr/>
        </p:nvSpPr>
        <p:spPr>
          <a:xfrm>
            <a:off x="3727269" y="592183"/>
            <a:ext cx="4400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Kode program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memproses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</a:p>
          <a:p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,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nomor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4A4134-1490-619E-5104-81A6450FDB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150" r="78431" b="8750"/>
          <a:stretch/>
        </p:blipFill>
        <p:spPr>
          <a:xfrm>
            <a:off x="490911" y="2690947"/>
            <a:ext cx="1676400" cy="2142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53E1F3-6CE6-06BA-2F63-F5A1A328F6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5" t="10039" r="81120" b="78487"/>
          <a:stretch/>
        </p:blipFill>
        <p:spPr>
          <a:xfrm>
            <a:off x="2255519" y="4275907"/>
            <a:ext cx="1341120" cy="5573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F571C4-FA72-F8B0-AD56-38F9594270A4}"/>
              </a:ext>
            </a:extLst>
          </p:cNvPr>
          <p:cNvSpPr txBox="1"/>
          <p:nvPr/>
        </p:nvSpPr>
        <p:spPr>
          <a:xfrm>
            <a:off x="3866606" y="2865120"/>
            <a:ext cx="3825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Kode program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1885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6E578-11EF-937B-B6C7-C4E8D591E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1" t="33165" r="57927" b="8392"/>
          <a:stretch/>
        </p:blipFill>
        <p:spPr>
          <a:xfrm>
            <a:off x="461555" y="287383"/>
            <a:ext cx="3117670" cy="2838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0D17F9-D22A-C190-A7FA-23C318E78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4" t="32806" r="58095" b="30477"/>
          <a:stretch/>
        </p:blipFill>
        <p:spPr>
          <a:xfrm>
            <a:off x="461555" y="2838996"/>
            <a:ext cx="3117670" cy="1776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7A461B-52D8-B022-A454-92C00C08EF3C}"/>
              </a:ext>
            </a:extLst>
          </p:cNvPr>
          <p:cNvSpPr txBox="1"/>
          <p:nvPr/>
        </p:nvSpPr>
        <p:spPr>
          <a:xfrm>
            <a:off x="4258491" y="670560"/>
            <a:ext cx="39453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program </a:t>
            </a:r>
          </a:p>
          <a:p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penyewa</a:t>
            </a:r>
            <a:r>
              <a:rPr lang="en-US" dirty="0"/>
              <a:t> </a:t>
            </a:r>
            <a:r>
              <a:rPr lang="en-US" dirty="0" err="1"/>
              <a:t>memasukkan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.</a:t>
            </a:r>
          </a:p>
          <a:p>
            <a:r>
              <a:rPr lang="en-US" dirty="0"/>
              <a:t>Yang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penyewa</a:t>
            </a:r>
            <a:r>
              <a:rPr lang="en-US" dirty="0"/>
              <a:t> </a:t>
            </a:r>
            <a:r>
              <a:rPr lang="en-US" dirty="0" err="1"/>
              <a:t>pilih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8131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96A1C-CF72-245C-AE15-05F4C5002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828" y="1311585"/>
            <a:ext cx="5682343" cy="3551464"/>
          </a:xfrm>
          <a:prstGeom prst="rect">
            <a:avLst/>
          </a:prstGeom>
        </p:spPr>
      </p:pic>
      <p:grpSp>
        <p:nvGrpSpPr>
          <p:cNvPr id="5" name="Google Shape;1241;p46">
            <a:extLst>
              <a:ext uri="{FF2B5EF4-FFF2-40B4-BE49-F238E27FC236}">
                <a16:creationId xmlns:a16="http://schemas.microsoft.com/office/drawing/2014/main" id="{87CFEEA8-79BA-7A5C-EA81-479F63B0C11E}"/>
              </a:ext>
            </a:extLst>
          </p:cNvPr>
          <p:cNvGrpSpPr/>
          <p:nvPr/>
        </p:nvGrpSpPr>
        <p:grpSpPr>
          <a:xfrm>
            <a:off x="1765675" y="407191"/>
            <a:ext cx="5616924" cy="774547"/>
            <a:chOff x="1765675" y="407191"/>
            <a:chExt cx="5616924" cy="774547"/>
          </a:xfrm>
        </p:grpSpPr>
        <p:sp>
          <p:nvSpPr>
            <p:cNvPr id="6" name="Google Shape;1242;p46">
              <a:extLst>
                <a:ext uri="{FF2B5EF4-FFF2-40B4-BE49-F238E27FC236}">
                  <a16:creationId xmlns:a16="http://schemas.microsoft.com/office/drawing/2014/main" id="{499EB811-54D0-5389-7BB5-D4843A399C8E}"/>
                </a:ext>
              </a:extLst>
            </p:cNvPr>
            <p:cNvSpPr/>
            <p:nvPr/>
          </p:nvSpPr>
          <p:spPr>
            <a:xfrm>
              <a:off x="1765675" y="537038"/>
              <a:ext cx="5613000" cy="644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43;p46">
              <a:extLst>
                <a:ext uri="{FF2B5EF4-FFF2-40B4-BE49-F238E27FC236}">
                  <a16:creationId xmlns:a16="http://schemas.microsoft.com/office/drawing/2014/main" id="{E8ADF422-B2CE-7FA0-2F88-1582B09AA93E}"/>
                </a:ext>
              </a:extLst>
            </p:cNvPr>
            <p:cNvSpPr/>
            <p:nvPr/>
          </p:nvSpPr>
          <p:spPr>
            <a:xfrm>
              <a:off x="2254812" y="407191"/>
              <a:ext cx="268500" cy="265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44;p46">
              <a:extLst>
                <a:ext uri="{FF2B5EF4-FFF2-40B4-BE49-F238E27FC236}">
                  <a16:creationId xmlns:a16="http://schemas.microsoft.com/office/drawing/2014/main" id="{F51F6FF1-AAA4-49F1-6E8A-E188B2B22995}"/>
                </a:ext>
              </a:extLst>
            </p:cNvPr>
            <p:cNvSpPr/>
            <p:nvPr/>
          </p:nvSpPr>
          <p:spPr>
            <a:xfrm>
              <a:off x="7215799" y="539407"/>
              <a:ext cx="166800" cy="1647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CBEDB701-C699-2FC6-1D55-9968E6A35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300" y="539401"/>
            <a:ext cx="5287500" cy="572700"/>
          </a:xfrm>
        </p:spPr>
        <p:txBody>
          <a:bodyPr/>
          <a:lstStyle/>
          <a:p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2399656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8" name="Google Shape;1428;p50"/>
          <p:cNvGrpSpPr/>
          <p:nvPr/>
        </p:nvGrpSpPr>
        <p:grpSpPr>
          <a:xfrm>
            <a:off x="1998824" y="529604"/>
            <a:ext cx="5076326" cy="1747046"/>
            <a:chOff x="1998824" y="758204"/>
            <a:chExt cx="5076326" cy="1747046"/>
          </a:xfrm>
        </p:grpSpPr>
        <p:sp>
          <p:nvSpPr>
            <p:cNvPr id="1429" name="Google Shape;1429;p50"/>
            <p:cNvSpPr/>
            <p:nvPr/>
          </p:nvSpPr>
          <p:spPr>
            <a:xfrm>
              <a:off x="2069050" y="824350"/>
              <a:ext cx="5006100" cy="1680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0"/>
            <p:cNvSpPr/>
            <p:nvPr/>
          </p:nvSpPr>
          <p:spPr>
            <a:xfrm>
              <a:off x="1998824" y="1404344"/>
              <a:ext cx="166800" cy="1647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0"/>
            <p:cNvSpPr/>
            <p:nvPr/>
          </p:nvSpPr>
          <p:spPr>
            <a:xfrm>
              <a:off x="6389060" y="758204"/>
              <a:ext cx="268500" cy="265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0"/>
            <p:cNvSpPr/>
            <p:nvPr/>
          </p:nvSpPr>
          <p:spPr>
            <a:xfrm>
              <a:off x="2244660" y="2179154"/>
              <a:ext cx="268500" cy="265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0"/>
            <p:cNvSpPr/>
            <p:nvPr/>
          </p:nvSpPr>
          <p:spPr>
            <a:xfrm>
              <a:off x="6590049" y="2279644"/>
              <a:ext cx="166800" cy="1647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4" name="Google Shape;1434;p50"/>
          <p:cNvSpPr txBox="1">
            <a:spLocks noGrp="1"/>
          </p:cNvSpPr>
          <p:nvPr>
            <p:ph type="title"/>
          </p:nvPr>
        </p:nvSpPr>
        <p:spPr>
          <a:xfrm>
            <a:off x="2366855" y="1084063"/>
            <a:ext cx="4369500" cy="14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TERIMAKASIH</a:t>
            </a:r>
            <a:endParaRPr dirty="0"/>
          </a:p>
        </p:txBody>
      </p:sp>
      <p:grpSp>
        <p:nvGrpSpPr>
          <p:cNvPr id="1435" name="Google Shape;1435;p50"/>
          <p:cNvGrpSpPr/>
          <p:nvPr/>
        </p:nvGrpSpPr>
        <p:grpSpPr>
          <a:xfrm>
            <a:off x="4534150" y="-317252"/>
            <a:ext cx="75900" cy="948600"/>
            <a:chOff x="4534150" y="-371250"/>
            <a:chExt cx="75900" cy="948600"/>
          </a:xfrm>
        </p:grpSpPr>
        <p:cxnSp>
          <p:nvCxnSpPr>
            <p:cNvPr id="1436" name="Google Shape;1436;p50"/>
            <p:cNvCxnSpPr>
              <a:endCxn id="1437" idx="0"/>
            </p:cNvCxnSpPr>
            <p:nvPr/>
          </p:nvCxnSpPr>
          <p:spPr>
            <a:xfrm>
              <a:off x="4572100" y="-371250"/>
              <a:ext cx="0" cy="872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37" name="Google Shape;1437;p50"/>
            <p:cNvSpPr/>
            <p:nvPr/>
          </p:nvSpPr>
          <p:spPr>
            <a:xfrm>
              <a:off x="4534150" y="501450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8" name="Google Shape;1438;p50"/>
          <p:cNvGrpSpPr/>
          <p:nvPr/>
        </p:nvGrpSpPr>
        <p:grpSpPr>
          <a:xfrm>
            <a:off x="2386997" y="2515125"/>
            <a:ext cx="4369922" cy="549900"/>
            <a:chOff x="2249573" y="3666375"/>
            <a:chExt cx="4644900" cy="549900"/>
          </a:xfrm>
        </p:grpSpPr>
        <p:sp>
          <p:nvSpPr>
            <p:cNvPr id="1439" name="Google Shape;1439;p50"/>
            <p:cNvSpPr/>
            <p:nvPr/>
          </p:nvSpPr>
          <p:spPr>
            <a:xfrm>
              <a:off x="2249573" y="3666375"/>
              <a:ext cx="4644900" cy="5499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0"/>
            <p:cNvSpPr/>
            <p:nvPr/>
          </p:nvSpPr>
          <p:spPr>
            <a:xfrm>
              <a:off x="2316169" y="3720525"/>
              <a:ext cx="4515300" cy="441600"/>
            </a:xfrm>
            <a:prstGeom prst="roundRect">
              <a:avLst>
                <a:gd name="adj" fmla="val 50000"/>
              </a:avLst>
            </a:prstGeom>
            <a:solidFill>
              <a:srgbClr val="E0B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1" name="Google Shape;1441;p50"/>
          <p:cNvSpPr txBox="1"/>
          <p:nvPr/>
        </p:nvSpPr>
        <p:spPr>
          <a:xfrm>
            <a:off x="2699150" y="2666299"/>
            <a:ext cx="37470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8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TA-DSK2022-04-FilePresentasi-A-2200018030-Alya </a:t>
            </a:r>
            <a:r>
              <a:rPr lang="en-ID" sz="800" b="1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Maha</a:t>
            </a:r>
            <a:r>
              <a:rPr lang="en-ID" sz="8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sz="800" b="1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Wirahma-Aplikasi</a:t>
            </a:r>
            <a:r>
              <a:rPr lang="en-ID" sz="8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sz="800" b="1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Layanan</a:t>
            </a:r>
            <a:r>
              <a:rPr lang="en-ID" sz="8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sz="800" b="1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Sewa</a:t>
            </a:r>
            <a:r>
              <a:rPr lang="en-ID" sz="8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Mobil.</a:t>
            </a:r>
            <a:endParaRPr sz="1800" dirty="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grpSp>
        <p:nvGrpSpPr>
          <p:cNvPr id="1455" name="Google Shape;1455;p50"/>
          <p:cNvGrpSpPr/>
          <p:nvPr/>
        </p:nvGrpSpPr>
        <p:grpSpPr>
          <a:xfrm>
            <a:off x="6723925" y="2752134"/>
            <a:ext cx="737546" cy="75900"/>
            <a:chOff x="6723925" y="2857709"/>
            <a:chExt cx="737546" cy="75900"/>
          </a:xfrm>
        </p:grpSpPr>
        <p:cxnSp>
          <p:nvCxnSpPr>
            <p:cNvPr id="1456" name="Google Shape;1456;p50"/>
            <p:cNvCxnSpPr>
              <a:stCxn id="1457" idx="6"/>
              <a:endCxn id="1458" idx="2"/>
            </p:cNvCxnSpPr>
            <p:nvPr/>
          </p:nvCxnSpPr>
          <p:spPr>
            <a:xfrm>
              <a:off x="6799825" y="2895659"/>
              <a:ext cx="58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58" name="Google Shape;1458;p50"/>
            <p:cNvSpPr/>
            <p:nvPr/>
          </p:nvSpPr>
          <p:spPr>
            <a:xfrm>
              <a:off x="7385571" y="2857709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0"/>
            <p:cNvSpPr/>
            <p:nvPr/>
          </p:nvSpPr>
          <p:spPr>
            <a:xfrm>
              <a:off x="6723925" y="2857709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50"/>
          <p:cNvGrpSpPr/>
          <p:nvPr/>
        </p:nvGrpSpPr>
        <p:grpSpPr>
          <a:xfrm>
            <a:off x="1683825" y="2752134"/>
            <a:ext cx="737546" cy="75900"/>
            <a:chOff x="6723925" y="2857709"/>
            <a:chExt cx="737546" cy="75900"/>
          </a:xfrm>
        </p:grpSpPr>
        <p:cxnSp>
          <p:nvCxnSpPr>
            <p:cNvPr id="1460" name="Google Shape;1460;p50"/>
            <p:cNvCxnSpPr>
              <a:stCxn id="1461" idx="6"/>
              <a:endCxn id="1462" idx="2"/>
            </p:cNvCxnSpPr>
            <p:nvPr/>
          </p:nvCxnSpPr>
          <p:spPr>
            <a:xfrm>
              <a:off x="6799825" y="2895659"/>
              <a:ext cx="58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62" name="Google Shape;1462;p50"/>
            <p:cNvSpPr/>
            <p:nvPr/>
          </p:nvSpPr>
          <p:spPr>
            <a:xfrm>
              <a:off x="7385571" y="2857709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0"/>
            <p:cNvSpPr/>
            <p:nvPr/>
          </p:nvSpPr>
          <p:spPr>
            <a:xfrm>
              <a:off x="6723925" y="2857709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74" name="Google Shape;1474;p50"/>
          <p:cNvCxnSpPr/>
          <p:nvPr/>
        </p:nvCxnSpPr>
        <p:spPr>
          <a:xfrm>
            <a:off x="4910213" y="4756759"/>
            <a:ext cx="1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477" name="Google Shape;1477;p50"/>
          <p:cNvCxnSpPr/>
          <p:nvPr/>
        </p:nvCxnSpPr>
        <p:spPr>
          <a:xfrm>
            <a:off x="4910213" y="4756759"/>
            <a:ext cx="199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29"/>
          <p:cNvGrpSpPr/>
          <p:nvPr/>
        </p:nvGrpSpPr>
        <p:grpSpPr>
          <a:xfrm>
            <a:off x="540250" y="383544"/>
            <a:ext cx="8063700" cy="883752"/>
            <a:chOff x="540250" y="383544"/>
            <a:chExt cx="8063700" cy="883752"/>
          </a:xfrm>
        </p:grpSpPr>
        <p:sp>
          <p:nvSpPr>
            <p:cNvPr id="501" name="Google Shape;501;p29"/>
            <p:cNvSpPr/>
            <p:nvPr/>
          </p:nvSpPr>
          <p:spPr>
            <a:xfrm>
              <a:off x="540250" y="539400"/>
              <a:ext cx="8063700" cy="644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851051" y="383544"/>
              <a:ext cx="315600" cy="3117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7659999" y="1102596"/>
              <a:ext cx="166800" cy="1647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29"/>
          <p:cNvGrpSpPr/>
          <p:nvPr/>
        </p:nvGrpSpPr>
        <p:grpSpPr>
          <a:xfrm>
            <a:off x="6430467" y="1594493"/>
            <a:ext cx="1835601" cy="1287581"/>
            <a:chOff x="4158733" y="1612562"/>
            <a:chExt cx="814200" cy="1233000"/>
          </a:xfrm>
        </p:grpSpPr>
        <p:sp>
          <p:nvSpPr>
            <p:cNvPr id="505" name="Google Shape;505;p29"/>
            <p:cNvSpPr/>
            <p:nvPr/>
          </p:nvSpPr>
          <p:spPr>
            <a:xfrm>
              <a:off x="4158733" y="1612562"/>
              <a:ext cx="814200" cy="12330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4238982" y="1678163"/>
              <a:ext cx="653700" cy="1101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507" name="Google Shape;507;p29"/>
          <p:cNvCxnSpPr>
            <a:cxnSpLocks/>
          </p:cNvCxnSpPr>
          <p:nvPr/>
        </p:nvCxnSpPr>
        <p:spPr>
          <a:xfrm>
            <a:off x="7386322" y="2918677"/>
            <a:ext cx="0" cy="64413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9" name="Google Shape;509;p29"/>
          <p:cNvGrpSpPr/>
          <p:nvPr/>
        </p:nvGrpSpPr>
        <p:grpSpPr>
          <a:xfrm>
            <a:off x="831000" y="1618864"/>
            <a:ext cx="1806632" cy="1233000"/>
            <a:chOff x="4164853" y="1612562"/>
            <a:chExt cx="814200" cy="1233000"/>
          </a:xfrm>
        </p:grpSpPr>
        <p:sp>
          <p:nvSpPr>
            <p:cNvPr id="510" name="Google Shape;510;p29"/>
            <p:cNvSpPr/>
            <p:nvPr/>
          </p:nvSpPr>
          <p:spPr>
            <a:xfrm>
              <a:off x="4164853" y="1612562"/>
              <a:ext cx="814200" cy="12330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4249587" y="1678163"/>
              <a:ext cx="653700" cy="1101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2" name="Google Shape;512;p29"/>
          <p:cNvCxnSpPr>
            <a:cxnSpLocks/>
          </p:cNvCxnSpPr>
          <p:nvPr/>
        </p:nvCxnSpPr>
        <p:spPr>
          <a:xfrm>
            <a:off x="1715286" y="2882075"/>
            <a:ext cx="0" cy="6126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2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IDENTITAS PROJEK &amp; MAHASISWA</a:t>
            </a:r>
            <a:endParaRPr dirty="0"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1"/>
          </p:nvPr>
        </p:nvSpPr>
        <p:spPr>
          <a:xfrm>
            <a:off x="3448175" y="3524898"/>
            <a:ext cx="2247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Alya</a:t>
            </a:r>
            <a:r>
              <a:rPr lang="en-US" dirty="0"/>
              <a:t> </a:t>
            </a:r>
            <a:r>
              <a:rPr lang="en-US" dirty="0" err="1"/>
              <a:t>Maha</a:t>
            </a:r>
            <a:r>
              <a:rPr lang="en-US" dirty="0"/>
              <a:t> </a:t>
            </a:r>
            <a:r>
              <a:rPr lang="en-US" dirty="0" err="1"/>
              <a:t>Wirahma</a:t>
            </a:r>
            <a:endParaRPr dirty="0"/>
          </a:p>
        </p:txBody>
      </p:sp>
      <p:grpSp>
        <p:nvGrpSpPr>
          <p:cNvPr id="516" name="Google Shape;516;p29"/>
          <p:cNvGrpSpPr/>
          <p:nvPr/>
        </p:nvGrpSpPr>
        <p:grpSpPr>
          <a:xfrm>
            <a:off x="3630786" y="1612562"/>
            <a:ext cx="1806527" cy="1233000"/>
            <a:chOff x="4164853" y="1612562"/>
            <a:chExt cx="814200" cy="1233000"/>
          </a:xfrm>
        </p:grpSpPr>
        <p:sp>
          <p:nvSpPr>
            <p:cNvPr id="517" name="Google Shape;517;p29"/>
            <p:cNvSpPr/>
            <p:nvPr/>
          </p:nvSpPr>
          <p:spPr>
            <a:xfrm>
              <a:off x="4164853" y="1612562"/>
              <a:ext cx="814200" cy="12330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4249587" y="1678163"/>
              <a:ext cx="653700" cy="1101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29"/>
          <p:cNvSpPr txBox="1">
            <a:spLocks noGrp="1"/>
          </p:cNvSpPr>
          <p:nvPr>
            <p:ph type="title" idx="2"/>
          </p:nvPr>
        </p:nvSpPr>
        <p:spPr>
          <a:xfrm>
            <a:off x="3814255" y="1671769"/>
            <a:ext cx="1401420" cy="11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Nama</a:t>
            </a:r>
            <a:endParaRPr sz="2400" dirty="0"/>
          </a:p>
        </p:txBody>
      </p:sp>
      <p:cxnSp>
        <p:nvCxnSpPr>
          <p:cNvPr id="520" name="Google Shape;520;p29"/>
          <p:cNvCxnSpPr>
            <a:cxnSpLocks/>
            <a:stCxn id="527" idx="4"/>
            <a:endCxn id="515" idx="0"/>
          </p:cNvCxnSpPr>
          <p:nvPr/>
        </p:nvCxnSpPr>
        <p:spPr>
          <a:xfrm flipH="1">
            <a:off x="4571975" y="2882075"/>
            <a:ext cx="25" cy="64282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2" name="Google Shape;522;p29"/>
          <p:cNvSpPr txBox="1">
            <a:spLocks noGrp="1"/>
          </p:cNvSpPr>
          <p:nvPr>
            <p:ph type="subTitle" idx="3"/>
          </p:nvPr>
        </p:nvSpPr>
        <p:spPr>
          <a:xfrm>
            <a:off x="591486" y="3524897"/>
            <a:ext cx="2247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hlinkClick r:id="rId3"/>
              </a:rPr>
              <a:t>https://github.com/alyamaha030/layanan-sewa-mobil.git</a:t>
            </a:r>
            <a:r>
              <a:rPr lang="en-ID" dirty="0"/>
              <a:t>  </a:t>
            </a:r>
            <a:endParaRPr dirty="0"/>
          </a:p>
        </p:txBody>
      </p:sp>
      <p:sp>
        <p:nvSpPr>
          <p:cNvPr id="523" name="Google Shape;523;p29"/>
          <p:cNvSpPr txBox="1">
            <a:spLocks noGrp="1"/>
          </p:cNvSpPr>
          <p:nvPr>
            <p:ph type="title" idx="4"/>
          </p:nvPr>
        </p:nvSpPr>
        <p:spPr>
          <a:xfrm>
            <a:off x="1019017" y="1652075"/>
            <a:ext cx="1450498" cy="11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Link </a:t>
            </a:r>
            <a:r>
              <a:rPr lang="en-US" sz="2000" dirty="0" err="1"/>
              <a:t>projek</a:t>
            </a:r>
            <a:r>
              <a:rPr lang="en-US" sz="2000" dirty="0"/>
              <a:t> </a:t>
            </a:r>
            <a:r>
              <a:rPr lang="en-US" sz="2000" dirty="0" err="1"/>
              <a:t>Github</a:t>
            </a:r>
            <a:endParaRPr sz="2000" dirty="0"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5"/>
          </p:nvPr>
        </p:nvSpPr>
        <p:spPr>
          <a:xfrm>
            <a:off x="6398932" y="3524898"/>
            <a:ext cx="2266964" cy="398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2200018030</a:t>
            </a:r>
            <a:endParaRPr dirty="0"/>
          </a:p>
        </p:txBody>
      </p:sp>
      <p:sp>
        <p:nvSpPr>
          <p:cNvPr id="525" name="Google Shape;525;p29"/>
          <p:cNvSpPr txBox="1">
            <a:spLocks noGrp="1"/>
          </p:cNvSpPr>
          <p:nvPr>
            <p:ph type="title" idx="6"/>
          </p:nvPr>
        </p:nvSpPr>
        <p:spPr>
          <a:xfrm>
            <a:off x="6611388" y="1652075"/>
            <a:ext cx="1513596" cy="11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NIM</a:t>
            </a:r>
            <a:endParaRPr sz="2400" dirty="0"/>
          </a:p>
        </p:txBody>
      </p:sp>
      <p:sp>
        <p:nvSpPr>
          <p:cNvPr id="526" name="Google Shape;526;p29"/>
          <p:cNvSpPr/>
          <p:nvPr/>
        </p:nvSpPr>
        <p:spPr>
          <a:xfrm flipH="1" flipV="1">
            <a:off x="7335743" y="2848823"/>
            <a:ext cx="82177" cy="7116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534050" y="2806175"/>
            <a:ext cx="75900" cy="7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9" name="Google Shape;529;p29"/>
          <p:cNvGrpSpPr/>
          <p:nvPr/>
        </p:nvGrpSpPr>
        <p:grpSpPr>
          <a:xfrm>
            <a:off x="4534150" y="-80550"/>
            <a:ext cx="75900" cy="657900"/>
            <a:chOff x="4534150" y="-80550"/>
            <a:chExt cx="75900" cy="657900"/>
          </a:xfrm>
        </p:grpSpPr>
        <p:cxnSp>
          <p:nvCxnSpPr>
            <p:cNvPr id="530" name="Google Shape;530;p29"/>
            <p:cNvCxnSpPr>
              <a:endCxn id="531" idx="0"/>
            </p:cNvCxnSpPr>
            <p:nvPr/>
          </p:nvCxnSpPr>
          <p:spPr>
            <a:xfrm>
              <a:off x="4572100" y="-80550"/>
              <a:ext cx="0" cy="58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31" name="Google Shape;531;p29"/>
            <p:cNvSpPr/>
            <p:nvPr/>
          </p:nvSpPr>
          <p:spPr>
            <a:xfrm>
              <a:off x="4534150" y="501450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33" name="Google Shape;533;p29"/>
          <p:cNvCxnSpPr/>
          <p:nvPr/>
        </p:nvCxnSpPr>
        <p:spPr>
          <a:xfrm>
            <a:off x="4910213" y="4756759"/>
            <a:ext cx="199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" name="Google Shape;527;p29">
            <a:extLst>
              <a:ext uri="{FF2B5EF4-FFF2-40B4-BE49-F238E27FC236}">
                <a16:creationId xmlns:a16="http://schemas.microsoft.com/office/drawing/2014/main" id="{A996744B-E555-7B04-CABE-9186227B03E8}"/>
              </a:ext>
            </a:extLst>
          </p:cNvPr>
          <p:cNvSpPr/>
          <p:nvPr/>
        </p:nvSpPr>
        <p:spPr>
          <a:xfrm>
            <a:off x="1672919" y="2785761"/>
            <a:ext cx="84734" cy="119602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28"/>
          <p:cNvGrpSpPr/>
          <p:nvPr/>
        </p:nvGrpSpPr>
        <p:grpSpPr>
          <a:xfrm>
            <a:off x="540250" y="457044"/>
            <a:ext cx="8093310" cy="766160"/>
            <a:chOff x="540250" y="457044"/>
            <a:chExt cx="8093310" cy="766160"/>
          </a:xfrm>
        </p:grpSpPr>
        <p:sp>
          <p:nvSpPr>
            <p:cNvPr id="481" name="Google Shape;481;p28"/>
            <p:cNvSpPr/>
            <p:nvPr/>
          </p:nvSpPr>
          <p:spPr>
            <a:xfrm>
              <a:off x="540250" y="539400"/>
              <a:ext cx="8063700" cy="644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918324" y="457044"/>
              <a:ext cx="166800" cy="1647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8365060" y="958004"/>
              <a:ext cx="268500" cy="265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4" name="Google Shape;484;p28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DESKRIPSI APLIKASI</a:t>
            </a:r>
            <a:endParaRPr dirty="0"/>
          </a:p>
        </p:txBody>
      </p:sp>
      <p:sp>
        <p:nvSpPr>
          <p:cNvPr id="486" name="Google Shape;486;p28"/>
          <p:cNvSpPr txBox="1"/>
          <p:nvPr/>
        </p:nvSpPr>
        <p:spPr>
          <a:xfrm>
            <a:off x="918324" y="1271978"/>
            <a:ext cx="7185152" cy="291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	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Aplikasi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dibuat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untuk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mempermudah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layanan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penyewaan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mobil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Dengan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memasukkan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data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diri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program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akan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menampilkan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daftar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harga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mobil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dengan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beberapa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pilihan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jenis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mobil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dan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biaya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jika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menggunakan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sopir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dan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jika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penyewa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menyetujui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harga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tersebut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Penyewa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bisa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langsung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memasukkan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kode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nomor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mobil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yang </a:t>
            </a:r>
            <a:r>
              <a:rPr lang="en-US" sz="1200" dirty="0" err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dipilih</a:t>
            </a:r>
            <a:r>
              <a:rPr lang="en-US" sz="1200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sz="1200" dirty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490" name="Google Shape;490;p28"/>
          <p:cNvCxnSpPr/>
          <p:nvPr/>
        </p:nvCxnSpPr>
        <p:spPr>
          <a:xfrm>
            <a:off x="4910213" y="4756759"/>
            <a:ext cx="199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493" name="Google Shape;493;p28"/>
          <p:cNvGrpSpPr/>
          <p:nvPr/>
        </p:nvGrpSpPr>
        <p:grpSpPr>
          <a:xfrm>
            <a:off x="4534150" y="-80550"/>
            <a:ext cx="75900" cy="657900"/>
            <a:chOff x="4534150" y="-80550"/>
            <a:chExt cx="75900" cy="657900"/>
          </a:xfrm>
        </p:grpSpPr>
        <p:cxnSp>
          <p:nvCxnSpPr>
            <p:cNvPr id="494" name="Google Shape;494;p28"/>
            <p:cNvCxnSpPr>
              <a:endCxn id="495" idx="0"/>
            </p:cNvCxnSpPr>
            <p:nvPr/>
          </p:nvCxnSpPr>
          <p:spPr>
            <a:xfrm>
              <a:off x="4572100" y="-80550"/>
              <a:ext cx="0" cy="58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5" name="Google Shape;495;p28"/>
            <p:cNvSpPr/>
            <p:nvPr/>
          </p:nvSpPr>
          <p:spPr>
            <a:xfrm>
              <a:off x="4534150" y="501450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32"/>
          <p:cNvGrpSpPr/>
          <p:nvPr/>
        </p:nvGrpSpPr>
        <p:grpSpPr>
          <a:xfrm>
            <a:off x="510646" y="539400"/>
            <a:ext cx="8151864" cy="644700"/>
            <a:chOff x="510646" y="539400"/>
            <a:chExt cx="8151864" cy="644700"/>
          </a:xfrm>
        </p:grpSpPr>
        <p:sp>
          <p:nvSpPr>
            <p:cNvPr id="594" name="Google Shape;594;p32"/>
            <p:cNvSpPr/>
            <p:nvPr/>
          </p:nvSpPr>
          <p:spPr>
            <a:xfrm>
              <a:off x="540250" y="539400"/>
              <a:ext cx="8063700" cy="644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510646" y="947394"/>
              <a:ext cx="166800" cy="1647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8394010" y="539404"/>
              <a:ext cx="268500" cy="265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32"/>
          <p:cNvGrpSpPr/>
          <p:nvPr/>
        </p:nvGrpSpPr>
        <p:grpSpPr>
          <a:xfrm>
            <a:off x="5704241" y="2853794"/>
            <a:ext cx="541117" cy="819452"/>
            <a:chOff x="4164853" y="1612562"/>
            <a:chExt cx="814200" cy="1233000"/>
          </a:xfrm>
        </p:grpSpPr>
        <p:sp>
          <p:nvSpPr>
            <p:cNvPr id="598" name="Google Shape;598;p32"/>
            <p:cNvSpPr/>
            <p:nvPr/>
          </p:nvSpPr>
          <p:spPr>
            <a:xfrm>
              <a:off x="4164853" y="1612562"/>
              <a:ext cx="814200" cy="12330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2525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4249587" y="1678163"/>
              <a:ext cx="653700" cy="1101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" name="Google Shape;600;p3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FITUR-FITUR APLIKASI</a:t>
            </a:r>
            <a:endParaRPr dirty="0"/>
          </a:p>
        </p:txBody>
      </p:sp>
      <p:sp>
        <p:nvSpPr>
          <p:cNvPr id="601" name="Google Shape;601;p32"/>
          <p:cNvSpPr txBox="1">
            <a:spLocks noGrp="1"/>
          </p:cNvSpPr>
          <p:nvPr>
            <p:ph type="subTitle" idx="1"/>
          </p:nvPr>
        </p:nvSpPr>
        <p:spPr>
          <a:xfrm>
            <a:off x="713100" y="2561174"/>
            <a:ext cx="2106600" cy="7048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/>
              <a:t>P</a:t>
            </a:r>
            <a:r>
              <a:rPr lang="en" sz="1200" dirty="0" err="1"/>
              <a:t>enyewa</a:t>
            </a:r>
            <a:r>
              <a:rPr lang="en" sz="1200" dirty="0"/>
              <a:t> </a:t>
            </a:r>
            <a:r>
              <a:rPr lang="en" sz="1200" dirty="0" err="1"/>
              <a:t>akan</a:t>
            </a:r>
            <a:r>
              <a:rPr lang="en" sz="1200" dirty="0"/>
              <a:t> </a:t>
            </a:r>
            <a:r>
              <a:rPr lang="en" sz="1200" dirty="0" err="1"/>
              <a:t>dimita</a:t>
            </a:r>
            <a:r>
              <a:rPr lang="en" sz="1200" dirty="0"/>
              <a:t> </a:t>
            </a:r>
            <a:r>
              <a:rPr lang="en" sz="1200" dirty="0" err="1"/>
              <a:t>untuk</a:t>
            </a:r>
            <a:r>
              <a:rPr lang="en" sz="1200" dirty="0"/>
              <a:t> </a:t>
            </a:r>
            <a:r>
              <a:rPr lang="en" sz="1200" dirty="0" err="1"/>
              <a:t>memasukkan</a:t>
            </a:r>
            <a:r>
              <a:rPr lang="en" sz="1200" dirty="0"/>
              <a:t> </a:t>
            </a:r>
            <a:r>
              <a:rPr lang="en" sz="1200" dirty="0" err="1"/>
              <a:t>nama</a:t>
            </a:r>
            <a:r>
              <a:rPr lang="en" sz="1200" dirty="0"/>
              <a:t> dan no </a:t>
            </a:r>
            <a:r>
              <a:rPr lang="en" sz="1200" dirty="0" err="1"/>
              <a:t>telp</a:t>
            </a:r>
            <a:r>
              <a:rPr lang="en" dirty="0"/>
              <a:t>.</a:t>
            </a:r>
            <a:endParaRPr dirty="0"/>
          </a:p>
        </p:txBody>
      </p:sp>
      <p:sp>
        <p:nvSpPr>
          <p:cNvPr id="602" name="Google Shape;602;p32"/>
          <p:cNvSpPr txBox="1">
            <a:spLocks noGrp="1"/>
          </p:cNvSpPr>
          <p:nvPr>
            <p:ph type="subTitle" idx="2"/>
          </p:nvPr>
        </p:nvSpPr>
        <p:spPr>
          <a:xfrm>
            <a:off x="3518700" y="2561174"/>
            <a:ext cx="2106600" cy="624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Mengetikkan</a:t>
            </a:r>
            <a:r>
              <a:rPr lang="en-US" sz="1200" dirty="0"/>
              <a:t>  </a:t>
            </a:r>
            <a:r>
              <a:rPr lang="en-US" sz="1200" dirty="0" err="1"/>
              <a:t>kode</a:t>
            </a:r>
            <a:r>
              <a:rPr lang="en-US" sz="1200" dirty="0"/>
              <a:t> ‘y’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lanjut</a:t>
            </a:r>
            <a:r>
              <a:rPr lang="en-US" sz="1200" dirty="0"/>
              <a:t>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telah</a:t>
            </a:r>
            <a:r>
              <a:rPr lang="en-US" sz="1200" dirty="0"/>
              <a:t> </a:t>
            </a:r>
            <a:r>
              <a:rPr lang="en-US" sz="1200" dirty="0" err="1"/>
              <a:t>memilih</a:t>
            </a:r>
            <a:r>
              <a:rPr lang="en-US" sz="1200" dirty="0"/>
              <a:t> </a:t>
            </a:r>
            <a:r>
              <a:rPr lang="en-US" sz="1200" dirty="0" err="1"/>
              <a:t>mobil</a:t>
            </a:r>
            <a:r>
              <a:rPr lang="en-US" sz="1200" dirty="0"/>
              <a:t> yang </a:t>
            </a:r>
            <a:r>
              <a:rPr lang="en-US" sz="1200" dirty="0" err="1"/>
              <a:t>akan</a:t>
            </a:r>
            <a:r>
              <a:rPr lang="en-US" sz="1200" dirty="0"/>
              <a:t> di </a:t>
            </a:r>
            <a:r>
              <a:rPr lang="en-US" sz="1200" dirty="0" err="1"/>
              <a:t>sewa</a:t>
            </a:r>
            <a:endParaRPr sz="1200" dirty="0"/>
          </a:p>
        </p:txBody>
      </p:sp>
      <p:sp>
        <p:nvSpPr>
          <p:cNvPr id="603" name="Google Shape;603;p32"/>
          <p:cNvSpPr txBox="1">
            <a:spLocks noGrp="1"/>
          </p:cNvSpPr>
          <p:nvPr>
            <p:ph type="subTitle" idx="3"/>
          </p:nvPr>
        </p:nvSpPr>
        <p:spPr>
          <a:xfrm>
            <a:off x="6324300" y="2694674"/>
            <a:ext cx="2106600" cy="819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Menampilkan</a:t>
            </a:r>
            <a:r>
              <a:rPr lang="en-US" sz="1200" dirty="0"/>
              <a:t> </a:t>
            </a:r>
            <a:r>
              <a:rPr lang="en-US" sz="1200" dirty="0" err="1"/>
              <a:t>harga</a:t>
            </a:r>
            <a:r>
              <a:rPr lang="en-US" sz="1200" dirty="0"/>
              <a:t> </a:t>
            </a:r>
            <a:r>
              <a:rPr lang="en-US" sz="1200" dirty="0" err="1"/>
              <a:t>sewa</a:t>
            </a:r>
            <a:r>
              <a:rPr lang="en-US" sz="1200" dirty="0"/>
              <a:t> </a:t>
            </a:r>
            <a:r>
              <a:rPr lang="en-US" sz="1200" dirty="0" err="1"/>
              <a:t>mobil</a:t>
            </a:r>
            <a:r>
              <a:rPr lang="en-US" sz="1200" dirty="0"/>
              <a:t> yang </a:t>
            </a:r>
            <a:r>
              <a:rPr lang="en-US" sz="1200" dirty="0" err="1"/>
              <a:t>dipilih</a:t>
            </a:r>
            <a:r>
              <a:rPr lang="en-US" sz="1200" dirty="0"/>
              <a:t> dan </a:t>
            </a:r>
            <a:r>
              <a:rPr lang="en-US" sz="1200" dirty="0" err="1"/>
              <a:t>jika</a:t>
            </a:r>
            <a:r>
              <a:rPr lang="en-US" sz="1200" dirty="0"/>
              <a:t> </a:t>
            </a:r>
            <a:r>
              <a:rPr lang="en-US" sz="1200" dirty="0" err="1"/>
              <a:t>memilih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menggunkan</a:t>
            </a:r>
            <a:r>
              <a:rPr lang="en-US" sz="1200" dirty="0"/>
              <a:t> </a:t>
            </a:r>
            <a:r>
              <a:rPr lang="en-US" sz="1200" dirty="0" err="1"/>
              <a:t>sopir</a:t>
            </a:r>
            <a:endParaRPr sz="1200" dirty="0"/>
          </a:p>
        </p:txBody>
      </p:sp>
      <p:sp>
        <p:nvSpPr>
          <p:cNvPr id="604" name="Google Shape;604;p32"/>
          <p:cNvSpPr txBox="1">
            <a:spLocks noGrp="1"/>
          </p:cNvSpPr>
          <p:nvPr>
            <p:ph type="subTitle" idx="4"/>
          </p:nvPr>
        </p:nvSpPr>
        <p:spPr>
          <a:xfrm>
            <a:off x="2115900" y="4068194"/>
            <a:ext cx="21066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Ditampilkan</a:t>
            </a:r>
            <a:r>
              <a:rPr lang="en-US" sz="1200" dirty="0"/>
              <a:t> table daftar </a:t>
            </a:r>
            <a:r>
              <a:rPr lang="en-US" sz="1200" dirty="0" err="1"/>
              <a:t>harga</a:t>
            </a:r>
            <a:r>
              <a:rPr lang="en-US" sz="1200" dirty="0"/>
              <a:t> </a:t>
            </a:r>
            <a:r>
              <a:rPr lang="en-US" sz="1200" dirty="0" err="1"/>
              <a:t>sewa</a:t>
            </a:r>
            <a:r>
              <a:rPr lang="en-US" sz="1200" dirty="0"/>
              <a:t> </a:t>
            </a:r>
            <a:r>
              <a:rPr lang="en-US" sz="1200" dirty="0" err="1"/>
              <a:t>mobil</a:t>
            </a:r>
            <a:endParaRPr sz="1200" dirty="0"/>
          </a:p>
        </p:txBody>
      </p:sp>
      <p:sp>
        <p:nvSpPr>
          <p:cNvPr id="605" name="Google Shape;605;p32"/>
          <p:cNvSpPr txBox="1">
            <a:spLocks noGrp="1"/>
          </p:cNvSpPr>
          <p:nvPr>
            <p:ph type="subTitle" idx="5"/>
          </p:nvPr>
        </p:nvSpPr>
        <p:spPr>
          <a:xfrm>
            <a:off x="4921500" y="4068193"/>
            <a:ext cx="2106600" cy="651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Penyewa</a:t>
            </a:r>
            <a:r>
              <a:rPr lang="en-US" sz="1200" dirty="0"/>
              <a:t>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diminta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memasukkan</a:t>
            </a:r>
            <a:r>
              <a:rPr lang="en-US" sz="1200" dirty="0"/>
              <a:t> </a:t>
            </a:r>
            <a:r>
              <a:rPr lang="en-US" sz="1200" dirty="0" err="1"/>
              <a:t>kode</a:t>
            </a:r>
            <a:r>
              <a:rPr lang="en-US" sz="1200" dirty="0"/>
              <a:t> </a:t>
            </a:r>
            <a:r>
              <a:rPr lang="en-US" sz="1200" dirty="0" err="1"/>
              <a:t>mobil</a:t>
            </a:r>
            <a:r>
              <a:rPr lang="en-US" sz="1200" dirty="0"/>
              <a:t> yang </a:t>
            </a:r>
            <a:r>
              <a:rPr lang="en-US" sz="1200" dirty="0" err="1"/>
              <a:t>telah</a:t>
            </a:r>
            <a:r>
              <a:rPr lang="en-US" sz="1200" dirty="0"/>
              <a:t> </a:t>
            </a:r>
            <a:r>
              <a:rPr lang="en-US" sz="1200" dirty="0" err="1"/>
              <a:t>dipilih</a:t>
            </a:r>
            <a:endParaRPr sz="1200" dirty="0"/>
          </a:p>
        </p:txBody>
      </p:sp>
      <p:grpSp>
        <p:nvGrpSpPr>
          <p:cNvPr id="606" name="Google Shape;606;p32"/>
          <p:cNvGrpSpPr/>
          <p:nvPr/>
        </p:nvGrpSpPr>
        <p:grpSpPr>
          <a:xfrm>
            <a:off x="1495841" y="1350706"/>
            <a:ext cx="541117" cy="819452"/>
            <a:chOff x="4164853" y="1612562"/>
            <a:chExt cx="814200" cy="1233000"/>
          </a:xfrm>
        </p:grpSpPr>
        <p:sp>
          <p:nvSpPr>
            <p:cNvPr id="607" name="Google Shape;607;p32"/>
            <p:cNvSpPr/>
            <p:nvPr/>
          </p:nvSpPr>
          <p:spPr>
            <a:xfrm>
              <a:off x="4164853" y="1612562"/>
              <a:ext cx="814200" cy="12330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2525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4249587" y="1678163"/>
              <a:ext cx="653700" cy="1101900"/>
            </a:xfrm>
            <a:prstGeom prst="roundRect">
              <a:avLst>
                <a:gd name="adj" fmla="val 50000"/>
              </a:avLst>
            </a:prstGeom>
            <a:solidFill>
              <a:srgbClr val="CA54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32"/>
          <p:cNvGrpSpPr/>
          <p:nvPr/>
        </p:nvGrpSpPr>
        <p:grpSpPr>
          <a:xfrm>
            <a:off x="4301537" y="1350706"/>
            <a:ext cx="541117" cy="819452"/>
            <a:chOff x="4164853" y="1612562"/>
            <a:chExt cx="814200" cy="1233000"/>
          </a:xfrm>
        </p:grpSpPr>
        <p:sp>
          <p:nvSpPr>
            <p:cNvPr id="610" name="Google Shape;610;p32"/>
            <p:cNvSpPr/>
            <p:nvPr/>
          </p:nvSpPr>
          <p:spPr>
            <a:xfrm>
              <a:off x="4164853" y="1612562"/>
              <a:ext cx="814200" cy="12330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2525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4249587" y="1678163"/>
              <a:ext cx="653700" cy="1101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32"/>
          <p:cNvGrpSpPr/>
          <p:nvPr/>
        </p:nvGrpSpPr>
        <p:grpSpPr>
          <a:xfrm>
            <a:off x="7107216" y="1350706"/>
            <a:ext cx="541117" cy="819452"/>
            <a:chOff x="4164853" y="1612562"/>
            <a:chExt cx="814200" cy="1233000"/>
          </a:xfrm>
        </p:grpSpPr>
        <p:sp>
          <p:nvSpPr>
            <p:cNvPr id="613" name="Google Shape;613;p32"/>
            <p:cNvSpPr/>
            <p:nvPr/>
          </p:nvSpPr>
          <p:spPr>
            <a:xfrm>
              <a:off x="4164853" y="1612562"/>
              <a:ext cx="814200" cy="12330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2525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4249587" y="1678163"/>
              <a:ext cx="653700" cy="1101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32"/>
          <p:cNvGrpSpPr/>
          <p:nvPr/>
        </p:nvGrpSpPr>
        <p:grpSpPr>
          <a:xfrm>
            <a:off x="2898637" y="2853794"/>
            <a:ext cx="541117" cy="819452"/>
            <a:chOff x="4164853" y="1612562"/>
            <a:chExt cx="814200" cy="1233000"/>
          </a:xfrm>
        </p:grpSpPr>
        <p:sp>
          <p:nvSpPr>
            <p:cNvPr id="616" name="Google Shape;616;p32"/>
            <p:cNvSpPr/>
            <p:nvPr/>
          </p:nvSpPr>
          <p:spPr>
            <a:xfrm>
              <a:off x="4164853" y="1612562"/>
              <a:ext cx="814200" cy="12330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2525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4249587" y="1678163"/>
              <a:ext cx="653700" cy="1101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32"/>
          <p:cNvSpPr txBox="1">
            <a:spLocks noGrp="1"/>
          </p:cNvSpPr>
          <p:nvPr>
            <p:ph type="title" idx="6"/>
          </p:nvPr>
        </p:nvSpPr>
        <p:spPr>
          <a:xfrm>
            <a:off x="1623425" y="1376900"/>
            <a:ext cx="285900" cy="767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19" name="Google Shape;619;p32"/>
          <p:cNvSpPr txBox="1">
            <a:spLocks noGrp="1"/>
          </p:cNvSpPr>
          <p:nvPr>
            <p:ph type="title" idx="7"/>
          </p:nvPr>
        </p:nvSpPr>
        <p:spPr>
          <a:xfrm>
            <a:off x="4429050" y="1376900"/>
            <a:ext cx="285900" cy="767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20" name="Google Shape;620;p32"/>
          <p:cNvSpPr txBox="1">
            <a:spLocks noGrp="1"/>
          </p:cNvSpPr>
          <p:nvPr>
            <p:ph type="title" idx="8"/>
          </p:nvPr>
        </p:nvSpPr>
        <p:spPr>
          <a:xfrm>
            <a:off x="7234825" y="1376900"/>
            <a:ext cx="285900" cy="767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21" name="Google Shape;621;p32"/>
          <p:cNvSpPr txBox="1">
            <a:spLocks noGrp="1"/>
          </p:cNvSpPr>
          <p:nvPr>
            <p:ph type="title" idx="9"/>
          </p:nvPr>
        </p:nvSpPr>
        <p:spPr>
          <a:xfrm>
            <a:off x="3026238" y="2879975"/>
            <a:ext cx="285900" cy="767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22" name="Google Shape;622;p32"/>
          <p:cNvSpPr txBox="1">
            <a:spLocks noGrp="1"/>
          </p:cNvSpPr>
          <p:nvPr>
            <p:ph type="title" idx="13"/>
          </p:nvPr>
        </p:nvSpPr>
        <p:spPr>
          <a:xfrm>
            <a:off x="5831850" y="2879975"/>
            <a:ext cx="285900" cy="767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623" name="Google Shape;623;p32"/>
          <p:cNvGrpSpPr/>
          <p:nvPr/>
        </p:nvGrpSpPr>
        <p:grpSpPr>
          <a:xfrm>
            <a:off x="4534150" y="-80550"/>
            <a:ext cx="75900" cy="657900"/>
            <a:chOff x="4534150" y="-80550"/>
            <a:chExt cx="75900" cy="657900"/>
          </a:xfrm>
        </p:grpSpPr>
        <p:cxnSp>
          <p:nvCxnSpPr>
            <p:cNvPr id="624" name="Google Shape;624;p32"/>
            <p:cNvCxnSpPr>
              <a:endCxn id="625" idx="0"/>
            </p:cNvCxnSpPr>
            <p:nvPr/>
          </p:nvCxnSpPr>
          <p:spPr>
            <a:xfrm>
              <a:off x="4572100" y="-80550"/>
              <a:ext cx="0" cy="58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5" name="Google Shape;625;p32"/>
            <p:cNvSpPr/>
            <p:nvPr/>
          </p:nvSpPr>
          <p:spPr>
            <a:xfrm>
              <a:off x="4534150" y="501450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6" name="Google Shape;626;p32"/>
          <p:cNvSpPr txBox="1">
            <a:spLocks noGrp="1"/>
          </p:cNvSpPr>
          <p:nvPr>
            <p:ph type="subTitle" idx="14"/>
          </p:nvPr>
        </p:nvSpPr>
        <p:spPr>
          <a:xfrm>
            <a:off x="713100" y="2247425"/>
            <a:ext cx="21066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Input data </a:t>
            </a:r>
            <a:r>
              <a:rPr lang="en-US" sz="1400" b="1" dirty="0" err="1"/>
              <a:t>diri</a:t>
            </a:r>
            <a:endParaRPr sz="1400" b="1" dirty="0"/>
          </a:p>
        </p:txBody>
      </p:sp>
      <p:sp>
        <p:nvSpPr>
          <p:cNvPr id="627" name="Google Shape;627;p32"/>
          <p:cNvSpPr txBox="1">
            <a:spLocks noGrp="1"/>
          </p:cNvSpPr>
          <p:nvPr>
            <p:ph type="subTitle" idx="15"/>
          </p:nvPr>
        </p:nvSpPr>
        <p:spPr>
          <a:xfrm>
            <a:off x="4921500" y="3749450"/>
            <a:ext cx="21066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dirty="0"/>
              <a:t>I</a:t>
            </a:r>
            <a:r>
              <a:rPr lang="en" sz="1400" b="1" dirty="0" err="1"/>
              <a:t>nput</a:t>
            </a:r>
            <a:r>
              <a:rPr lang="en" sz="1400" b="1" dirty="0"/>
              <a:t> </a:t>
            </a:r>
            <a:r>
              <a:rPr lang="en" sz="1400" b="1" dirty="0" err="1"/>
              <a:t>kode</a:t>
            </a:r>
            <a:r>
              <a:rPr lang="en" sz="1400" b="1" dirty="0"/>
              <a:t> </a:t>
            </a:r>
            <a:r>
              <a:rPr lang="en" sz="1400" b="1" dirty="0" err="1"/>
              <a:t>mobil</a:t>
            </a:r>
            <a:endParaRPr sz="1400" b="1" dirty="0"/>
          </a:p>
        </p:txBody>
      </p:sp>
      <p:sp>
        <p:nvSpPr>
          <p:cNvPr id="628" name="Google Shape;628;p32"/>
          <p:cNvSpPr txBox="1">
            <a:spLocks noGrp="1"/>
          </p:cNvSpPr>
          <p:nvPr>
            <p:ph type="subTitle" idx="16"/>
          </p:nvPr>
        </p:nvSpPr>
        <p:spPr>
          <a:xfrm>
            <a:off x="3518700" y="2220205"/>
            <a:ext cx="2106600" cy="4334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b="1" dirty="0"/>
              <a:t>Kode </a:t>
            </a:r>
            <a:r>
              <a:rPr lang="en-ID" sz="1400" b="1" dirty="0" err="1"/>
              <a:t>untuk</a:t>
            </a:r>
            <a:r>
              <a:rPr lang="en-ID" sz="1400" b="1" dirty="0"/>
              <a:t> </a:t>
            </a:r>
            <a:r>
              <a:rPr lang="en-ID" sz="1400" b="1" dirty="0" err="1"/>
              <a:t>lanjut</a:t>
            </a:r>
            <a:endParaRPr sz="1400" b="1" dirty="0"/>
          </a:p>
        </p:txBody>
      </p:sp>
      <p:sp>
        <p:nvSpPr>
          <p:cNvPr id="629" name="Google Shape;629;p32"/>
          <p:cNvSpPr txBox="1">
            <a:spLocks noGrp="1"/>
          </p:cNvSpPr>
          <p:nvPr>
            <p:ph type="subTitle" idx="17"/>
          </p:nvPr>
        </p:nvSpPr>
        <p:spPr>
          <a:xfrm>
            <a:off x="6324300" y="2336763"/>
            <a:ext cx="2106600" cy="3972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/>
              <a:t>Tampilan</a:t>
            </a:r>
            <a:r>
              <a:rPr lang="en-US" sz="1400" b="1" dirty="0"/>
              <a:t> </a:t>
            </a:r>
            <a:r>
              <a:rPr lang="en-US" sz="1400" b="1" dirty="0" err="1"/>
              <a:t>akhir</a:t>
            </a:r>
            <a:endParaRPr sz="1400" b="1" dirty="0"/>
          </a:p>
        </p:txBody>
      </p:sp>
      <p:sp>
        <p:nvSpPr>
          <p:cNvPr id="630" name="Google Shape;630;p32"/>
          <p:cNvSpPr txBox="1">
            <a:spLocks noGrp="1"/>
          </p:cNvSpPr>
          <p:nvPr>
            <p:ph type="subTitle" idx="18"/>
          </p:nvPr>
        </p:nvSpPr>
        <p:spPr>
          <a:xfrm>
            <a:off x="2115900" y="3749450"/>
            <a:ext cx="21066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 err="1"/>
              <a:t>Tabel</a:t>
            </a:r>
            <a:r>
              <a:rPr lang="en" sz="1400" b="1" dirty="0"/>
              <a:t> daftar </a:t>
            </a:r>
            <a:r>
              <a:rPr lang="en" sz="1400" b="1" dirty="0" err="1"/>
              <a:t>harga</a:t>
            </a:r>
            <a:endParaRPr sz="1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807;p37"/>
          <p:cNvGrpSpPr/>
          <p:nvPr/>
        </p:nvGrpSpPr>
        <p:grpSpPr>
          <a:xfrm>
            <a:off x="874880" y="1508750"/>
            <a:ext cx="3249938" cy="1887565"/>
            <a:chOff x="867800" y="3054925"/>
            <a:chExt cx="2253000" cy="1547400"/>
          </a:xfrm>
        </p:grpSpPr>
        <p:sp>
          <p:nvSpPr>
            <p:cNvPr id="808" name="Google Shape;808;p37"/>
            <p:cNvSpPr/>
            <p:nvPr/>
          </p:nvSpPr>
          <p:spPr>
            <a:xfrm>
              <a:off x="867800" y="3054925"/>
              <a:ext cx="2253000" cy="15474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7"/>
            <p:cNvSpPr/>
            <p:nvPr/>
          </p:nvSpPr>
          <p:spPr>
            <a:xfrm>
              <a:off x="950900" y="3125725"/>
              <a:ext cx="2086800" cy="1405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37"/>
          <p:cNvGrpSpPr/>
          <p:nvPr/>
        </p:nvGrpSpPr>
        <p:grpSpPr>
          <a:xfrm>
            <a:off x="1765500" y="438666"/>
            <a:ext cx="5613000" cy="854960"/>
            <a:chOff x="1765675" y="457044"/>
            <a:chExt cx="5613000" cy="854960"/>
          </a:xfrm>
        </p:grpSpPr>
        <p:sp>
          <p:nvSpPr>
            <p:cNvPr id="822" name="Google Shape;822;p37"/>
            <p:cNvSpPr/>
            <p:nvPr/>
          </p:nvSpPr>
          <p:spPr>
            <a:xfrm>
              <a:off x="1765675" y="539413"/>
              <a:ext cx="5613000" cy="644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7"/>
            <p:cNvSpPr/>
            <p:nvPr/>
          </p:nvSpPr>
          <p:spPr>
            <a:xfrm>
              <a:off x="2333224" y="457044"/>
              <a:ext cx="166800" cy="1647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7"/>
            <p:cNvSpPr/>
            <p:nvPr/>
          </p:nvSpPr>
          <p:spPr>
            <a:xfrm>
              <a:off x="6611085" y="1046804"/>
              <a:ext cx="268500" cy="265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37"/>
          <p:cNvSpPr txBox="1">
            <a:spLocks noGrp="1"/>
          </p:cNvSpPr>
          <p:nvPr>
            <p:ph type="title"/>
          </p:nvPr>
        </p:nvSpPr>
        <p:spPr>
          <a:xfrm>
            <a:off x="1858632" y="598201"/>
            <a:ext cx="528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ALUR KERJA</a:t>
            </a:r>
            <a:endParaRPr dirty="0"/>
          </a:p>
        </p:txBody>
      </p:sp>
      <p:cxnSp>
        <p:nvCxnSpPr>
          <p:cNvPr id="826" name="Google Shape;826;p37"/>
          <p:cNvCxnSpPr/>
          <p:nvPr/>
        </p:nvCxnSpPr>
        <p:spPr>
          <a:xfrm>
            <a:off x="4910213" y="4756759"/>
            <a:ext cx="1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841" name="Google Shape;841;p37"/>
          <p:cNvGrpSpPr/>
          <p:nvPr/>
        </p:nvGrpSpPr>
        <p:grpSpPr>
          <a:xfrm>
            <a:off x="5030178" y="1508751"/>
            <a:ext cx="3364885" cy="1887564"/>
            <a:chOff x="867800" y="3054925"/>
            <a:chExt cx="2253000" cy="1547400"/>
          </a:xfrm>
        </p:grpSpPr>
        <p:sp>
          <p:nvSpPr>
            <p:cNvPr id="842" name="Google Shape;842;p37"/>
            <p:cNvSpPr/>
            <p:nvPr/>
          </p:nvSpPr>
          <p:spPr>
            <a:xfrm>
              <a:off x="867800" y="3054925"/>
              <a:ext cx="2253000" cy="15474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37"/>
            <p:cNvSpPr/>
            <p:nvPr/>
          </p:nvSpPr>
          <p:spPr>
            <a:xfrm>
              <a:off x="950900" y="3120989"/>
              <a:ext cx="2086800" cy="1405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48" name="Google Shape;848;p37"/>
          <p:cNvCxnSpPr/>
          <p:nvPr/>
        </p:nvCxnSpPr>
        <p:spPr>
          <a:xfrm>
            <a:off x="4910213" y="4756759"/>
            <a:ext cx="199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5F91815-4A17-6392-EE00-809A9F550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855" y="1787299"/>
            <a:ext cx="2365272" cy="13304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13BA5C-7647-AEED-7561-6E70CE1BF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359" y="1766789"/>
            <a:ext cx="2403640" cy="13707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7F1EC8-BA80-90C2-20F9-03B070501A66}"/>
              </a:ext>
            </a:extLst>
          </p:cNvPr>
          <p:cNvSpPr txBox="1"/>
          <p:nvPr/>
        </p:nvSpPr>
        <p:spPr>
          <a:xfrm>
            <a:off x="994751" y="3833329"/>
            <a:ext cx="29055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lakukan</a:t>
            </a:r>
            <a:r>
              <a:rPr lang="en-US" dirty="0"/>
              <a:t> run, program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pada </a:t>
            </a:r>
            <a:r>
              <a:rPr lang="en-US" dirty="0" err="1"/>
              <a:t>gambar</a:t>
            </a:r>
            <a:r>
              <a:rPr lang="en-US" dirty="0"/>
              <a:t> di </a:t>
            </a:r>
            <a:r>
              <a:rPr lang="en-US" dirty="0" err="1"/>
              <a:t>atas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83254F-2A55-4D7D-4729-D82E50326223}"/>
              </a:ext>
            </a:extLst>
          </p:cNvPr>
          <p:cNvSpPr txBox="1"/>
          <p:nvPr/>
        </p:nvSpPr>
        <p:spPr>
          <a:xfrm>
            <a:off x="5243686" y="3869478"/>
            <a:ext cx="2928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Penyewa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di </a:t>
            </a:r>
            <a:r>
              <a:rPr lang="en-US" dirty="0" err="1"/>
              <a:t>perintahkan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meng-</a:t>
            </a:r>
            <a:r>
              <a:rPr lang="en-US" dirty="0" err="1"/>
              <a:t>inputkan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dan no </a:t>
            </a:r>
            <a:r>
              <a:rPr lang="en-US" dirty="0" err="1"/>
              <a:t>telp</a:t>
            </a:r>
            <a:r>
              <a:rPr lang="en-US" dirty="0"/>
              <a:t>.</a:t>
            </a:r>
          </a:p>
        </p:txBody>
      </p:sp>
      <p:cxnSp>
        <p:nvCxnSpPr>
          <p:cNvPr id="16" name="Google Shape;887;p38">
            <a:extLst>
              <a:ext uri="{FF2B5EF4-FFF2-40B4-BE49-F238E27FC236}">
                <a16:creationId xmlns:a16="http://schemas.microsoft.com/office/drawing/2014/main" id="{B75B7B03-5252-BA9F-13DC-94E9EAEEDC76}"/>
              </a:ext>
            </a:extLst>
          </p:cNvPr>
          <p:cNvCxnSpPr/>
          <p:nvPr/>
        </p:nvCxnSpPr>
        <p:spPr>
          <a:xfrm>
            <a:off x="1331855" y="3677179"/>
            <a:ext cx="228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887;p38">
            <a:extLst>
              <a:ext uri="{FF2B5EF4-FFF2-40B4-BE49-F238E27FC236}">
                <a16:creationId xmlns:a16="http://schemas.microsoft.com/office/drawing/2014/main" id="{1BD92B8C-4B37-D1C8-CC0C-489DCB4A3B47}"/>
              </a:ext>
            </a:extLst>
          </p:cNvPr>
          <p:cNvCxnSpPr/>
          <p:nvPr/>
        </p:nvCxnSpPr>
        <p:spPr>
          <a:xfrm>
            <a:off x="5564359" y="3676149"/>
            <a:ext cx="228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39"/>
          <p:cNvSpPr/>
          <p:nvPr/>
        </p:nvSpPr>
        <p:spPr>
          <a:xfrm rot="5400000">
            <a:off x="1388822" y="160923"/>
            <a:ext cx="1941992" cy="3013581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9"/>
          <p:cNvSpPr/>
          <p:nvPr/>
        </p:nvSpPr>
        <p:spPr>
          <a:xfrm>
            <a:off x="5214964" y="763979"/>
            <a:ext cx="3013582" cy="1779354"/>
          </a:xfrm>
          <a:prstGeom prst="roundRect">
            <a:avLst>
              <a:gd name="adj" fmla="val 50000"/>
            </a:avLst>
          </a:prstGeom>
          <a:solidFill>
            <a:srgbClr val="DF81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944" name="Google Shape;944;p39"/>
          <p:cNvCxnSpPr/>
          <p:nvPr/>
        </p:nvCxnSpPr>
        <p:spPr>
          <a:xfrm>
            <a:off x="4910213" y="4756759"/>
            <a:ext cx="199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" name="Google Shape;911;p39">
            <a:extLst>
              <a:ext uri="{FF2B5EF4-FFF2-40B4-BE49-F238E27FC236}">
                <a16:creationId xmlns:a16="http://schemas.microsoft.com/office/drawing/2014/main" id="{2DB9EAAF-A9FF-152F-EA12-3482B59AF954}"/>
              </a:ext>
            </a:extLst>
          </p:cNvPr>
          <p:cNvSpPr/>
          <p:nvPr/>
        </p:nvSpPr>
        <p:spPr>
          <a:xfrm rot="5400000">
            <a:off x="5729195" y="76935"/>
            <a:ext cx="1941993" cy="3181559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15;p39">
            <a:extLst>
              <a:ext uri="{FF2B5EF4-FFF2-40B4-BE49-F238E27FC236}">
                <a16:creationId xmlns:a16="http://schemas.microsoft.com/office/drawing/2014/main" id="{BE3AF93E-B6D1-860E-0F79-F997CDC52300}"/>
              </a:ext>
            </a:extLst>
          </p:cNvPr>
          <p:cNvSpPr/>
          <p:nvPr/>
        </p:nvSpPr>
        <p:spPr>
          <a:xfrm>
            <a:off x="915454" y="771368"/>
            <a:ext cx="2888728" cy="1766951"/>
          </a:xfrm>
          <a:prstGeom prst="roundRect">
            <a:avLst>
              <a:gd name="adj" fmla="val 50000"/>
            </a:avLst>
          </a:prstGeom>
          <a:solidFill>
            <a:srgbClr val="DF81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887;p38">
            <a:extLst>
              <a:ext uri="{FF2B5EF4-FFF2-40B4-BE49-F238E27FC236}">
                <a16:creationId xmlns:a16="http://schemas.microsoft.com/office/drawing/2014/main" id="{B48F5D26-972D-AE7C-D219-751624FAD68E}"/>
              </a:ext>
            </a:extLst>
          </p:cNvPr>
          <p:cNvCxnSpPr/>
          <p:nvPr/>
        </p:nvCxnSpPr>
        <p:spPr>
          <a:xfrm>
            <a:off x="1184366" y="2920094"/>
            <a:ext cx="228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887;p38">
            <a:extLst>
              <a:ext uri="{FF2B5EF4-FFF2-40B4-BE49-F238E27FC236}">
                <a16:creationId xmlns:a16="http://schemas.microsoft.com/office/drawing/2014/main" id="{9AF9178E-21A8-1D8A-E9FE-EB95F4B5C8A1}"/>
              </a:ext>
            </a:extLst>
          </p:cNvPr>
          <p:cNvCxnSpPr/>
          <p:nvPr/>
        </p:nvCxnSpPr>
        <p:spPr>
          <a:xfrm>
            <a:off x="5556741" y="2941262"/>
            <a:ext cx="228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71EF290-5DAC-46D6-610A-D8664BC02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366" y="986092"/>
            <a:ext cx="2371989" cy="13561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6FC547-A8D0-4C28-E385-8EB18F2F7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985" y="931561"/>
            <a:ext cx="2492649" cy="14106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7B33028-1909-4845-18DE-74693EEDEF00}"/>
              </a:ext>
            </a:extLst>
          </p:cNvPr>
          <p:cNvSpPr txBox="1"/>
          <p:nvPr/>
        </p:nvSpPr>
        <p:spPr>
          <a:xfrm>
            <a:off x="1071155" y="3152503"/>
            <a:ext cx="2485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daftar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 rental, dan program </a:t>
            </a:r>
            <a:r>
              <a:rPr lang="en-US" dirty="0" err="1"/>
              <a:t>lanjut</a:t>
            </a:r>
            <a:r>
              <a:rPr lang="en-US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69EEBD-BB99-A4DC-162B-D2B9813C5145}"/>
              </a:ext>
            </a:extLst>
          </p:cNvPr>
          <p:cNvSpPr txBox="1"/>
          <p:nvPr/>
        </p:nvSpPr>
        <p:spPr>
          <a:xfrm>
            <a:off x="5373189" y="3204754"/>
            <a:ext cx="25864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Setelah</a:t>
            </a:r>
            <a:r>
              <a:rPr lang="en-US" dirty="0"/>
              <a:t> meng </a:t>
            </a:r>
            <a:r>
              <a:rPr lang="en-US" dirty="0" err="1"/>
              <a:t>inputkan</a:t>
            </a:r>
            <a:r>
              <a:rPr lang="en-US" dirty="0"/>
              <a:t> ‘y’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lanjut</a:t>
            </a:r>
            <a:r>
              <a:rPr lang="en-US" dirty="0"/>
              <a:t> yang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, </a:t>
            </a:r>
            <a:r>
              <a:rPr lang="en-US" dirty="0" err="1"/>
              <a:t>penyewa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diminta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meng </a:t>
            </a:r>
            <a:r>
              <a:rPr lang="en-US" dirty="0" err="1"/>
              <a:t>inputkan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 yang di </a:t>
            </a:r>
            <a:r>
              <a:rPr lang="en-US" dirty="0" err="1"/>
              <a:t>pilih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6" name="Google Shape;1406;p49"/>
          <p:cNvCxnSpPr/>
          <p:nvPr/>
        </p:nvCxnSpPr>
        <p:spPr>
          <a:xfrm>
            <a:off x="4910213" y="4756759"/>
            <a:ext cx="199200" cy="0"/>
          </a:xfrm>
          <a:prstGeom prst="straightConnector1">
            <a:avLst/>
          </a:prstGeom>
          <a:noFill/>
          <a:ln w="9525" cap="flat" cmpd="sng">
            <a:solidFill>
              <a:srgbClr val="E9DFD5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" name="Google Shape;808;p37">
            <a:extLst>
              <a:ext uri="{FF2B5EF4-FFF2-40B4-BE49-F238E27FC236}">
                <a16:creationId xmlns:a16="http://schemas.microsoft.com/office/drawing/2014/main" id="{D22C5E33-2828-FF70-50D7-B2EEA10E768B}"/>
              </a:ext>
            </a:extLst>
          </p:cNvPr>
          <p:cNvSpPr/>
          <p:nvPr/>
        </p:nvSpPr>
        <p:spPr>
          <a:xfrm>
            <a:off x="4729794" y="881759"/>
            <a:ext cx="3249938" cy="188756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09;p37">
            <a:extLst>
              <a:ext uri="{FF2B5EF4-FFF2-40B4-BE49-F238E27FC236}">
                <a16:creationId xmlns:a16="http://schemas.microsoft.com/office/drawing/2014/main" id="{6F26D976-EF83-A789-0C60-23C2A11015A2}"/>
              </a:ext>
            </a:extLst>
          </p:cNvPr>
          <p:cNvSpPr/>
          <p:nvPr/>
        </p:nvSpPr>
        <p:spPr>
          <a:xfrm>
            <a:off x="4849665" y="968122"/>
            <a:ext cx="3010196" cy="171483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808;p37">
            <a:extLst>
              <a:ext uri="{FF2B5EF4-FFF2-40B4-BE49-F238E27FC236}">
                <a16:creationId xmlns:a16="http://schemas.microsoft.com/office/drawing/2014/main" id="{2B219803-7704-AD7C-9FC8-F1FC52EAD4A5}"/>
              </a:ext>
            </a:extLst>
          </p:cNvPr>
          <p:cNvSpPr/>
          <p:nvPr/>
        </p:nvSpPr>
        <p:spPr>
          <a:xfrm>
            <a:off x="1043607" y="881759"/>
            <a:ext cx="3249938" cy="1887565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682;p33">
            <a:extLst>
              <a:ext uri="{FF2B5EF4-FFF2-40B4-BE49-F238E27FC236}">
                <a16:creationId xmlns:a16="http://schemas.microsoft.com/office/drawing/2014/main" id="{1DE8218F-FB14-67FE-404A-52B8D764CC19}"/>
              </a:ext>
            </a:extLst>
          </p:cNvPr>
          <p:cNvSpPr/>
          <p:nvPr/>
        </p:nvSpPr>
        <p:spPr>
          <a:xfrm>
            <a:off x="1164269" y="968121"/>
            <a:ext cx="3007138" cy="171483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CBB2EE-E32F-4D20-CC6E-34F462C9F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063" y="1105963"/>
            <a:ext cx="2495550" cy="14391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5F3BE0-03C6-4468-3B76-33ADE51D0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640" y="1105964"/>
            <a:ext cx="2540975" cy="1420872"/>
          </a:xfrm>
          <a:prstGeom prst="rect">
            <a:avLst/>
          </a:prstGeom>
        </p:spPr>
      </p:pic>
      <p:cxnSp>
        <p:nvCxnSpPr>
          <p:cNvPr id="23" name="Google Shape;887;p38">
            <a:extLst>
              <a:ext uri="{FF2B5EF4-FFF2-40B4-BE49-F238E27FC236}">
                <a16:creationId xmlns:a16="http://schemas.microsoft.com/office/drawing/2014/main" id="{925FBB78-3D80-DD20-3B11-210A9E09884B}"/>
              </a:ext>
            </a:extLst>
          </p:cNvPr>
          <p:cNvCxnSpPr/>
          <p:nvPr/>
        </p:nvCxnSpPr>
        <p:spPr>
          <a:xfrm>
            <a:off x="1532152" y="3031613"/>
            <a:ext cx="228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887;p38">
            <a:extLst>
              <a:ext uri="{FF2B5EF4-FFF2-40B4-BE49-F238E27FC236}">
                <a16:creationId xmlns:a16="http://schemas.microsoft.com/office/drawing/2014/main" id="{2882F1B2-742C-9666-9F2F-911DBA02601C}"/>
              </a:ext>
            </a:extLst>
          </p:cNvPr>
          <p:cNvCxnSpPr/>
          <p:nvPr/>
        </p:nvCxnSpPr>
        <p:spPr>
          <a:xfrm>
            <a:off x="5211313" y="3031613"/>
            <a:ext cx="228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CABFDEC-3991-B815-8817-3AB333CF9F24}"/>
              </a:ext>
            </a:extLst>
          </p:cNvPr>
          <p:cNvSpPr txBox="1"/>
          <p:nvPr/>
        </p:nvSpPr>
        <p:spPr>
          <a:xfrm>
            <a:off x="1420063" y="3204754"/>
            <a:ext cx="2495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menginputkan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, program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pada </a:t>
            </a:r>
            <a:r>
              <a:rPr lang="en-US" dirty="0" err="1"/>
              <a:t>gambar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5A24D9-B636-010D-9701-F5B76DED3800}"/>
              </a:ext>
            </a:extLst>
          </p:cNvPr>
          <p:cNvSpPr txBox="1"/>
          <p:nvPr/>
        </p:nvSpPr>
        <p:spPr>
          <a:xfrm>
            <a:off x="5148065" y="3300549"/>
            <a:ext cx="2495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Gambar </a:t>
            </a:r>
            <a:r>
              <a:rPr lang="en-US" dirty="0" err="1"/>
              <a:t>diatas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outputan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salah </a:t>
            </a:r>
            <a:r>
              <a:rPr lang="en-US" dirty="0" err="1"/>
              <a:t>memasukkan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Google Shape;1241;p46"/>
          <p:cNvGrpSpPr/>
          <p:nvPr/>
        </p:nvGrpSpPr>
        <p:grpSpPr>
          <a:xfrm>
            <a:off x="1765675" y="407191"/>
            <a:ext cx="5616924" cy="774547"/>
            <a:chOff x="1765675" y="407191"/>
            <a:chExt cx="5616924" cy="774547"/>
          </a:xfrm>
        </p:grpSpPr>
        <p:sp>
          <p:nvSpPr>
            <p:cNvPr id="1242" name="Google Shape;1242;p46"/>
            <p:cNvSpPr/>
            <p:nvPr/>
          </p:nvSpPr>
          <p:spPr>
            <a:xfrm>
              <a:off x="1765675" y="537038"/>
              <a:ext cx="5613000" cy="644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6"/>
            <p:cNvSpPr/>
            <p:nvPr/>
          </p:nvSpPr>
          <p:spPr>
            <a:xfrm>
              <a:off x="2254812" y="407191"/>
              <a:ext cx="268500" cy="265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6"/>
            <p:cNvSpPr/>
            <p:nvPr/>
          </p:nvSpPr>
          <p:spPr>
            <a:xfrm>
              <a:off x="7215799" y="539407"/>
              <a:ext cx="166800" cy="1647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5" name="Google Shape;1245;p46"/>
          <p:cNvSpPr txBox="1">
            <a:spLocks noGrp="1"/>
          </p:cNvSpPr>
          <p:nvPr>
            <p:ph type="title"/>
          </p:nvPr>
        </p:nvSpPr>
        <p:spPr>
          <a:xfrm>
            <a:off x="1928300" y="539401"/>
            <a:ext cx="528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SKETSA  ANTARMUKA</a:t>
            </a:r>
            <a:endParaRPr dirty="0"/>
          </a:p>
        </p:txBody>
      </p:sp>
      <p:grpSp>
        <p:nvGrpSpPr>
          <p:cNvPr id="1246" name="Google Shape;1246;p46"/>
          <p:cNvGrpSpPr/>
          <p:nvPr/>
        </p:nvGrpSpPr>
        <p:grpSpPr>
          <a:xfrm>
            <a:off x="4534150" y="-80550"/>
            <a:ext cx="75900" cy="657900"/>
            <a:chOff x="4534150" y="-80550"/>
            <a:chExt cx="75900" cy="657900"/>
          </a:xfrm>
        </p:grpSpPr>
        <p:cxnSp>
          <p:nvCxnSpPr>
            <p:cNvPr id="1247" name="Google Shape;1247;p46"/>
            <p:cNvCxnSpPr>
              <a:endCxn id="1248" idx="0"/>
            </p:cNvCxnSpPr>
            <p:nvPr/>
          </p:nvCxnSpPr>
          <p:spPr>
            <a:xfrm>
              <a:off x="4572100" y="-80550"/>
              <a:ext cx="0" cy="58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48" name="Google Shape;1248;p46"/>
            <p:cNvSpPr/>
            <p:nvPr/>
          </p:nvSpPr>
          <p:spPr>
            <a:xfrm>
              <a:off x="4534150" y="501450"/>
              <a:ext cx="75900" cy="759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76" name="Google Shape;1276;p46"/>
          <p:cNvCxnSpPr/>
          <p:nvPr/>
        </p:nvCxnSpPr>
        <p:spPr>
          <a:xfrm>
            <a:off x="4910213" y="4756759"/>
            <a:ext cx="1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279" name="Google Shape;1279;p46"/>
          <p:cNvCxnSpPr/>
          <p:nvPr/>
        </p:nvCxnSpPr>
        <p:spPr>
          <a:xfrm>
            <a:off x="4910213" y="4756759"/>
            <a:ext cx="199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5" name="Google Shape;807;p37">
            <a:extLst>
              <a:ext uri="{FF2B5EF4-FFF2-40B4-BE49-F238E27FC236}">
                <a16:creationId xmlns:a16="http://schemas.microsoft.com/office/drawing/2014/main" id="{002C8D7A-E823-14D1-3337-53018B8A113D}"/>
              </a:ext>
            </a:extLst>
          </p:cNvPr>
          <p:cNvGrpSpPr/>
          <p:nvPr/>
        </p:nvGrpSpPr>
        <p:grpSpPr>
          <a:xfrm>
            <a:off x="898342" y="1874510"/>
            <a:ext cx="3711707" cy="2192377"/>
            <a:chOff x="867800" y="3054925"/>
            <a:chExt cx="2253000" cy="1547400"/>
          </a:xfrm>
        </p:grpSpPr>
        <p:sp>
          <p:nvSpPr>
            <p:cNvPr id="6" name="Google Shape;808;p37">
              <a:extLst>
                <a:ext uri="{FF2B5EF4-FFF2-40B4-BE49-F238E27FC236}">
                  <a16:creationId xmlns:a16="http://schemas.microsoft.com/office/drawing/2014/main" id="{E7CB68DF-5246-7172-0FBC-45C3F252C6B8}"/>
                </a:ext>
              </a:extLst>
            </p:cNvPr>
            <p:cNvSpPr/>
            <p:nvPr/>
          </p:nvSpPr>
          <p:spPr>
            <a:xfrm>
              <a:off x="867800" y="3054925"/>
              <a:ext cx="2253000" cy="15474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09;p37">
              <a:extLst>
                <a:ext uri="{FF2B5EF4-FFF2-40B4-BE49-F238E27FC236}">
                  <a16:creationId xmlns:a16="http://schemas.microsoft.com/office/drawing/2014/main" id="{EB210E45-B5A8-5615-49D4-4DD1CEE73BE6}"/>
                </a:ext>
              </a:extLst>
            </p:cNvPr>
            <p:cNvSpPr/>
            <p:nvPr/>
          </p:nvSpPr>
          <p:spPr>
            <a:xfrm>
              <a:off x="950900" y="3125725"/>
              <a:ext cx="2086800" cy="1405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60E0661-D5EF-B4C1-F2FB-1943978F9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59" t="12549" r="16709" b="34041"/>
          <a:stretch/>
        </p:blipFill>
        <p:spPr>
          <a:xfrm>
            <a:off x="1409528" y="2073875"/>
            <a:ext cx="2689334" cy="1790747"/>
          </a:xfrm>
          <a:prstGeom prst="rect">
            <a:avLst/>
          </a:prstGeom>
        </p:spPr>
      </p:pic>
      <p:cxnSp>
        <p:nvCxnSpPr>
          <p:cNvPr id="10" name="Google Shape;1208;p45">
            <a:extLst>
              <a:ext uri="{FF2B5EF4-FFF2-40B4-BE49-F238E27FC236}">
                <a16:creationId xmlns:a16="http://schemas.microsoft.com/office/drawing/2014/main" id="{CADF83A5-70FA-B275-B5FE-97C332145785}"/>
              </a:ext>
            </a:extLst>
          </p:cNvPr>
          <p:cNvCxnSpPr>
            <a:cxnSpLocks/>
          </p:cNvCxnSpPr>
          <p:nvPr/>
        </p:nvCxnSpPr>
        <p:spPr>
          <a:xfrm>
            <a:off x="4610049" y="2967665"/>
            <a:ext cx="152078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BEC7C3A-8AC7-4B00-94D8-1142F8809075}"/>
              </a:ext>
            </a:extLst>
          </p:cNvPr>
          <p:cNvSpPr txBox="1"/>
          <p:nvPr/>
        </p:nvSpPr>
        <p:spPr>
          <a:xfrm>
            <a:off x="6130834" y="2412274"/>
            <a:ext cx="19779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di </a:t>
            </a:r>
            <a:r>
              <a:rPr lang="en-US" dirty="0" err="1"/>
              <a:t>samping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rancangan</a:t>
            </a:r>
            <a:r>
              <a:rPr lang="en-US" dirty="0"/>
              <a:t>/ </a:t>
            </a:r>
            <a:r>
              <a:rPr lang="en-US" dirty="0" err="1"/>
              <a:t>sketsa</a:t>
            </a:r>
            <a:r>
              <a:rPr lang="en-US" dirty="0"/>
              <a:t> </a:t>
            </a:r>
            <a:r>
              <a:rPr lang="en-US" dirty="0" err="1"/>
              <a:t>antarmuka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D581-144D-5FC3-077C-CE2813F6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di IDE/ editor</a:t>
            </a:r>
          </a:p>
        </p:txBody>
      </p:sp>
      <p:grpSp>
        <p:nvGrpSpPr>
          <p:cNvPr id="3" name="Google Shape;1241;p46">
            <a:extLst>
              <a:ext uri="{FF2B5EF4-FFF2-40B4-BE49-F238E27FC236}">
                <a16:creationId xmlns:a16="http://schemas.microsoft.com/office/drawing/2014/main" id="{A13F3F82-E9B0-EBFE-73D6-EDDA41F70E7B}"/>
              </a:ext>
            </a:extLst>
          </p:cNvPr>
          <p:cNvGrpSpPr/>
          <p:nvPr/>
        </p:nvGrpSpPr>
        <p:grpSpPr>
          <a:xfrm>
            <a:off x="1765675" y="407191"/>
            <a:ext cx="5616924" cy="774547"/>
            <a:chOff x="1765675" y="407191"/>
            <a:chExt cx="5616924" cy="774547"/>
          </a:xfrm>
        </p:grpSpPr>
        <p:sp>
          <p:nvSpPr>
            <p:cNvPr id="4" name="Google Shape;1242;p46">
              <a:extLst>
                <a:ext uri="{FF2B5EF4-FFF2-40B4-BE49-F238E27FC236}">
                  <a16:creationId xmlns:a16="http://schemas.microsoft.com/office/drawing/2014/main" id="{B7D72D54-4AE0-9E67-2081-794764816906}"/>
                </a:ext>
              </a:extLst>
            </p:cNvPr>
            <p:cNvSpPr/>
            <p:nvPr/>
          </p:nvSpPr>
          <p:spPr>
            <a:xfrm>
              <a:off x="1765675" y="537038"/>
              <a:ext cx="5613000" cy="6447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43;p46">
              <a:extLst>
                <a:ext uri="{FF2B5EF4-FFF2-40B4-BE49-F238E27FC236}">
                  <a16:creationId xmlns:a16="http://schemas.microsoft.com/office/drawing/2014/main" id="{78EDF6A3-E7D8-5856-524F-B206E37A5EB7}"/>
                </a:ext>
              </a:extLst>
            </p:cNvPr>
            <p:cNvSpPr/>
            <p:nvPr/>
          </p:nvSpPr>
          <p:spPr>
            <a:xfrm>
              <a:off x="2254812" y="407191"/>
              <a:ext cx="268500" cy="2652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44;p46">
              <a:extLst>
                <a:ext uri="{FF2B5EF4-FFF2-40B4-BE49-F238E27FC236}">
                  <a16:creationId xmlns:a16="http://schemas.microsoft.com/office/drawing/2014/main" id="{41359FB3-E016-BE39-0BA9-A833FA17ADDD}"/>
                </a:ext>
              </a:extLst>
            </p:cNvPr>
            <p:cNvSpPr/>
            <p:nvPr/>
          </p:nvSpPr>
          <p:spPr>
            <a:xfrm>
              <a:off x="7215799" y="539407"/>
              <a:ext cx="166800" cy="164700"/>
            </a:xfrm>
            <a:prstGeom prst="star4">
              <a:avLst>
                <a:gd name="adj" fmla="val 125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F7C2974-A5B7-A43B-9507-A8F83B75C6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201" b="52747"/>
          <a:stretch/>
        </p:blipFill>
        <p:spPr>
          <a:xfrm>
            <a:off x="545814" y="1311585"/>
            <a:ext cx="3353452" cy="1875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BBAF3E-5110-D7F2-C097-8EB9E9834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4" t="47328" r="32905" b="18774"/>
          <a:stretch/>
        </p:blipFill>
        <p:spPr>
          <a:xfrm>
            <a:off x="545814" y="3242216"/>
            <a:ext cx="5053797" cy="16467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C7866F-592C-2C0A-E5EC-16E2C1D24606}"/>
              </a:ext>
            </a:extLst>
          </p:cNvPr>
          <p:cNvSpPr txBox="1"/>
          <p:nvPr/>
        </p:nvSpPr>
        <p:spPr>
          <a:xfrm>
            <a:off x="4937760" y="1471749"/>
            <a:ext cx="366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Deklarasi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memulai</a:t>
            </a:r>
            <a:r>
              <a:rPr lang="en-US" dirty="0"/>
              <a:t> program assembly</a:t>
            </a:r>
          </a:p>
          <a:p>
            <a:r>
              <a:rPr lang="en-US" dirty="0"/>
              <a:t>dan program </a:t>
            </a:r>
            <a:r>
              <a:rPr lang="en-US" dirty="0" err="1"/>
              <a:t>untuk</a:t>
            </a:r>
            <a:r>
              <a:rPr lang="en-US" dirty="0"/>
              <a:t> input data </a:t>
            </a:r>
            <a:r>
              <a:rPr lang="en-US" dirty="0" err="1"/>
              <a:t>penyewa</a:t>
            </a:r>
            <a:r>
              <a:rPr lang="en-US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ACEEF0-33E5-C61E-54D6-3968C91B4947}"/>
              </a:ext>
            </a:extLst>
          </p:cNvPr>
          <p:cNvSpPr txBox="1"/>
          <p:nvPr/>
        </p:nvSpPr>
        <p:spPr>
          <a:xfrm>
            <a:off x="5782491" y="3291840"/>
            <a:ext cx="28777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Menampilkan</a:t>
            </a:r>
            <a:r>
              <a:rPr lang="en-US" dirty="0"/>
              <a:t> daftar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 </a:t>
            </a:r>
          </a:p>
          <a:p>
            <a:r>
              <a:rPr lang="en-US" dirty="0"/>
              <a:t>rental dan program error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kode</a:t>
            </a:r>
            <a:endParaRPr lang="en-US" dirty="0"/>
          </a:p>
          <a:p>
            <a:r>
              <a:rPr lang="en-US" dirty="0"/>
              <a:t>yang di </a:t>
            </a:r>
            <a:r>
              <a:rPr lang="en-US" dirty="0" err="1"/>
              <a:t>masukkan</a:t>
            </a:r>
            <a:r>
              <a:rPr lang="en-US" dirty="0"/>
              <a:t> salah.</a:t>
            </a:r>
          </a:p>
          <a:p>
            <a:r>
              <a:rPr lang="en-US" dirty="0"/>
              <a:t>Dan program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yang </a:t>
            </a:r>
          </a:p>
          <a:p>
            <a:r>
              <a:rPr lang="en-US" dirty="0" err="1"/>
              <a:t>dimasukkan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9579590"/>
      </p:ext>
    </p:extLst>
  </p:cSld>
  <p:clrMapOvr>
    <a:masterClrMapping/>
  </p:clrMapOvr>
</p:sld>
</file>

<file path=ppt/theme/theme1.xml><?xml version="1.0" encoding="utf-8"?>
<a:theme xmlns:a="http://schemas.openxmlformats.org/drawingml/2006/main" name="Award Ceremony for High School by Slidesgo">
  <a:themeElements>
    <a:clrScheme name="Simple Light">
      <a:dk1>
        <a:srgbClr val="000000"/>
      </a:dk1>
      <a:lt1>
        <a:srgbClr val="E9DFD5"/>
      </a:lt1>
      <a:dk2>
        <a:srgbClr val="CA5430"/>
      </a:dk2>
      <a:lt2>
        <a:srgbClr val="E4A452"/>
      </a:lt2>
      <a:accent1>
        <a:srgbClr val="E0BD42"/>
      </a:accent1>
      <a:accent2>
        <a:srgbClr val="649BBB"/>
      </a:accent2>
      <a:accent3>
        <a:srgbClr val="68AC8D"/>
      </a:accent3>
      <a:accent4>
        <a:srgbClr val="9670BB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381</Words>
  <Application>Microsoft Macintosh PowerPoint</Application>
  <PresentationFormat>On-screen Show (16:9)</PresentationFormat>
  <Paragraphs>60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Arimo</vt:lpstr>
      <vt:lpstr>Prata</vt:lpstr>
      <vt:lpstr>Roboto</vt:lpstr>
      <vt:lpstr>Arial</vt:lpstr>
      <vt:lpstr>Award Ceremony for High School by Slidesgo</vt:lpstr>
      <vt:lpstr>PROGRAM APLIKASI LAYANAN SEWA MOBIL</vt:lpstr>
      <vt:lpstr>IDENTITAS PROJEK &amp; MAHASISWA</vt:lpstr>
      <vt:lpstr>DESKRIPSI APLIKASI</vt:lpstr>
      <vt:lpstr>FITUR-FITUR APLIKASI</vt:lpstr>
      <vt:lpstr>ALUR KERJA</vt:lpstr>
      <vt:lpstr>PowerPoint Presentation</vt:lpstr>
      <vt:lpstr>PowerPoint Presentation</vt:lpstr>
      <vt:lpstr>SKETSA  ANTARMUKA</vt:lpstr>
      <vt:lpstr>Coding di IDE/ editor</vt:lpstr>
      <vt:lpstr>PowerPoint Presentation</vt:lpstr>
      <vt:lpstr>PowerPoint Presentation</vt:lpstr>
      <vt:lpstr>PowerPoint Presentation</vt:lpstr>
      <vt:lpstr>GITHUB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PELAYANAN SEWA MOBIL</dc:title>
  <cp:lastModifiedBy>Microsoft Office User</cp:lastModifiedBy>
  <cp:revision>3</cp:revision>
  <dcterms:modified xsi:type="dcterms:W3CDTF">2023-01-08T13:15:53Z</dcterms:modified>
</cp:coreProperties>
</file>